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1" r:id="rId2"/>
  </p:sldMasterIdLst>
  <p:notesMasterIdLst>
    <p:notesMasterId r:id="rId17"/>
  </p:notesMasterIdLst>
  <p:sldIdLst>
    <p:sldId id="256"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9" autoAdjust="0"/>
    <p:restoredTop sz="52729" autoAdjust="0"/>
  </p:normalViewPr>
  <p:slideViewPr>
    <p:cSldViewPr snapToGrid="0">
      <p:cViewPr>
        <p:scale>
          <a:sx n="90" d="100"/>
          <a:sy n="90" d="100"/>
        </p:scale>
        <p:origin x="1392" y="-9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hana Malme" userId="7aaebd6c-4595-4a78-b90f-a4ac31056ff8" providerId="ADAL" clId="{F5FE5FDA-E66E-45F9-8A31-BD54FB62E6AB}"/>
    <pc:docChg chg="custSel modSld">
      <pc:chgData name="Juhana Malme" userId="7aaebd6c-4595-4a78-b90f-a4ac31056ff8" providerId="ADAL" clId="{F5FE5FDA-E66E-45F9-8A31-BD54FB62E6AB}" dt="2025-01-02T09:09:49.262" v="499" actId="20577"/>
      <pc:docMkLst>
        <pc:docMk/>
      </pc:docMkLst>
      <pc:sldChg chg="modSp mod">
        <pc:chgData name="Juhana Malme" userId="7aaebd6c-4595-4a78-b90f-a4ac31056ff8" providerId="ADAL" clId="{F5FE5FDA-E66E-45F9-8A31-BD54FB62E6AB}" dt="2024-12-20T06:11:53.363" v="89" actId="20577"/>
        <pc:sldMkLst>
          <pc:docMk/>
          <pc:sldMk cId="444279466" sldId="256"/>
        </pc:sldMkLst>
        <pc:spChg chg="mod">
          <ac:chgData name="Juhana Malme" userId="7aaebd6c-4595-4a78-b90f-a4ac31056ff8" providerId="ADAL" clId="{F5FE5FDA-E66E-45F9-8A31-BD54FB62E6AB}" dt="2024-12-20T06:10:51.683" v="42" actId="1076"/>
          <ac:spMkLst>
            <pc:docMk/>
            <pc:sldMk cId="444279466" sldId="256"/>
            <ac:spMk id="2" creationId="{6C0EE065-06DA-D34C-B311-2C7BED2BE4DB}"/>
          </ac:spMkLst>
        </pc:spChg>
        <pc:spChg chg="mod">
          <ac:chgData name="Juhana Malme" userId="7aaebd6c-4595-4a78-b90f-a4ac31056ff8" providerId="ADAL" clId="{F5FE5FDA-E66E-45F9-8A31-BD54FB62E6AB}" dt="2024-12-20T06:11:53.363" v="89" actId="20577"/>
          <ac:spMkLst>
            <pc:docMk/>
            <pc:sldMk cId="444279466" sldId="256"/>
            <ac:spMk id="3" creationId="{9F5ED738-6386-4A4C-BA41-46B1AA3E6DDD}"/>
          </ac:spMkLst>
        </pc:spChg>
      </pc:sldChg>
      <pc:sldChg chg="modNotesTx">
        <pc:chgData name="Juhana Malme" userId="7aaebd6c-4595-4a78-b90f-a4ac31056ff8" providerId="ADAL" clId="{F5FE5FDA-E66E-45F9-8A31-BD54FB62E6AB}" dt="2024-12-20T06:12:13.244" v="90" actId="20577"/>
        <pc:sldMkLst>
          <pc:docMk/>
          <pc:sldMk cId="269812948" sldId="259"/>
        </pc:sldMkLst>
      </pc:sldChg>
      <pc:sldChg chg="modNotesTx">
        <pc:chgData name="Juhana Malme" userId="7aaebd6c-4595-4a78-b90f-a4ac31056ff8" providerId="ADAL" clId="{F5FE5FDA-E66E-45F9-8A31-BD54FB62E6AB}" dt="2024-12-20T06:21:47.818" v="100" actId="20577"/>
        <pc:sldMkLst>
          <pc:docMk/>
          <pc:sldMk cId="1711094101" sldId="260"/>
        </pc:sldMkLst>
      </pc:sldChg>
      <pc:sldChg chg="modNotesTx">
        <pc:chgData name="Juhana Malme" userId="7aaebd6c-4595-4a78-b90f-a4ac31056ff8" providerId="ADAL" clId="{F5FE5FDA-E66E-45F9-8A31-BD54FB62E6AB}" dt="2024-12-20T06:26:17.707" v="163" actId="20577"/>
        <pc:sldMkLst>
          <pc:docMk/>
          <pc:sldMk cId="2394949381" sldId="261"/>
        </pc:sldMkLst>
      </pc:sldChg>
      <pc:sldChg chg="modNotesTx">
        <pc:chgData name="Juhana Malme" userId="7aaebd6c-4595-4a78-b90f-a4ac31056ff8" providerId="ADAL" clId="{F5FE5FDA-E66E-45F9-8A31-BD54FB62E6AB}" dt="2024-12-20T15:16:59.875" v="493" actId="20577"/>
        <pc:sldMkLst>
          <pc:docMk/>
          <pc:sldMk cId="800402789" sldId="262"/>
        </pc:sldMkLst>
      </pc:sldChg>
      <pc:sldChg chg="modNotesTx">
        <pc:chgData name="Juhana Malme" userId="7aaebd6c-4595-4a78-b90f-a4ac31056ff8" providerId="ADAL" clId="{F5FE5FDA-E66E-45F9-8A31-BD54FB62E6AB}" dt="2024-12-20T07:07:42.037" v="323" actId="20577"/>
        <pc:sldMkLst>
          <pc:docMk/>
          <pc:sldMk cId="2132601929" sldId="263"/>
        </pc:sldMkLst>
      </pc:sldChg>
      <pc:sldChg chg="modNotesTx">
        <pc:chgData name="Juhana Malme" userId="7aaebd6c-4595-4a78-b90f-a4ac31056ff8" providerId="ADAL" clId="{F5FE5FDA-E66E-45F9-8A31-BD54FB62E6AB}" dt="2024-12-20T06:39:06.397" v="257" actId="20577"/>
        <pc:sldMkLst>
          <pc:docMk/>
          <pc:sldMk cId="3599594041" sldId="264"/>
        </pc:sldMkLst>
      </pc:sldChg>
      <pc:sldChg chg="modNotesTx">
        <pc:chgData name="Juhana Malme" userId="7aaebd6c-4595-4a78-b90f-a4ac31056ff8" providerId="ADAL" clId="{F5FE5FDA-E66E-45F9-8A31-BD54FB62E6AB}" dt="2024-12-20T06:23:25.738" v="131" actId="20577"/>
        <pc:sldMkLst>
          <pc:docMk/>
          <pc:sldMk cId="882962300" sldId="265"/>
        </pc:sldMkLst>
      </pc:sldChg>
      <pc:sldChg chg="modNotesTx">
        <pc:chgData name="Juhana Malme" userId="7aaebd6c-4595-4a78-b90f-a4ac31056ff8" providerId="ADAL" clId="{F5FE5FDA-E66E-45F9-8A31-BD54FB62E6AB}" dt="2024-12-20T06:28:41.430" v="178" actId="20577"/>
        <pc:sldMkLst>
          <pc:docMk/>
          <pc:sldMk cId="1393311793" sldId="266"/>
        </pc:sldMkLst>
      </pc:sldChg>
      <pc:sldChg chg="modNotesTx">
        <pc:chgData name="Juhana Malme" userId="7aaebd6c-4595-4a78-b90f-a4ac31056ff8" providerId="ADAL" clId="{F5FE5FDA-E66E-45F9-8A31-BD54FB62E6AB}" dt="2025-01-02T09:09:49.262" v="499" actId="20577"/>
        <pc:sldMkLst>
          <pc:docMk/>
          <pc:sldMk cId="3818735131" sldId="267"/>
        </pc:sldMkLst>
      </pc:sldChg>
      <pc:sldChg chg="modNotesTx">
        <pc:chgData name="Juhana Malme" userId="7aaebd6c-4595-4a78-b90f-a4ac31056ff8" providerId="ADAL" clId="{F5FE5FDA-E66E-45F9-8A31-BD54FB62E6AB}" dt="2024-12-20T06:37:02.725" v="193" actId="20577"/>
        <pc:sldMkLst>
          <pc:docMk/>
          <pc:sldMk cId="2463606688" sldId="268"/>
        </pc:sldMkLst>
      </pc:sldChg>
      <pc:sldChg chg="modNotesTx">
        <pc:chgData name="Juhana Malme" userId="7aaebd6c-4595-4a78-b90f-a4ac31056ff8" providerId="ADAL" clId="{F5FE5FDA-E66E-45F9-8A31-BD54FB62E6AB}" dt="2024-12-20T07:12:29.918" v="488" actId="20577"/>
        <pc:sldMkLst>
          <pc:docMk/>
          <pc:sldMk cId="1894005773" sldId="269"/>
        </pc:sldMkLst>
      </pc:sldChg>
      <pc:sldChg chg="modNotesTx">
        <pc:chgData name="Juhana Malme" userId="7aaebd6c-4595-4a78-b90f-a4ac31056ff8" providerId="ADAL" clId="{F5FE5FDA-E66E-45F9-8A31-BD54FB62E6AB}" dt="2024-12-20T07:05:50.965" v="271" actId="20577"/>
        <pc:sldMkLst>
          <pc:docMk/>
          <pc:sldMk cId="1980078694" sldId="270"/>
        </pc:sldMkLst>
      </pc:sldChg>
      <pc:sldChg chg="modNotesTx">
        <pc:chgData name="Juhana Malme" userId="7aaebd6c-4595-4a78-b90f-a4ac31056ff8" providerId="ADAL" clId="{F5FE5FDA-E66E-45F9-8A31-BD54FB62E6AB}" dt="2024-12-20T07:09:14.174" v="366" actId="20577"/>
        <pc:sldMkLst>
          <pc:docMk/>
          <pc:sldMk cId="1923769199" sldId="27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BA1D3E-6047-4D06-8A9B-FB736B6FD328}" type="datetimeFigureOut">
              <a:rPr lang="fi-FI" smtClean="0"/>
              <a:t>20.12.2024</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36F468-45E2-483F-8BC9-EEBBD3AD1E52}" type="slidenum">
              <a:rPr lang="fi-FI" smtClean="0"/>
              <a:t>‹#›</a:t>
            </a:fld>
            <a:endParaRPr lang="fi-FI"/>
          </a:p>
        </p:txBody>
      </p:sp>
    </p:spTree>
    <p:extLst>
      <p:ext uri="{BB962C8B-B14F-4D97-AF65-F5344CB8AC3E}">
        <p14:creationId xmlns:p14="http://schemas.microsoft.com/office/powerpoint/2010/main" val="1131574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oldplay.com/song/we-pray/"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raamattu.fi/raamattu/KR92/PSA.23"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5DD696-9485-2F4D-8895-4390ED68C3D6}" type="slidenum">
              <a:rPr lang="en-US" smtClean="0"/>
              <a:t>1</a:t>
            </a:fld>
            <a:endParaRPr lang="en-US"/>
          </a:p>
        </p:txBody>
      </p:sp>
    </p:spTree>
    <p:extLst>
      <p:ext uri="{BB962C8B-B14F-4D97-AF65-F5344CB8AC3E}">
        <p14:creationId xmlns:p14="http://schemas.microsoft.com/office/powerpoint/2010/main" val="3428585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800" dirty="0">
                <a:solidFill>
                  <a:srgbClr val="000000"/>
                </a:solidFill>
                <a:effectLst/>
                <a:latin typeface="Aptos"/>
                <a:ea typeface="Times New Roman" panose="02020603050405020304" pitchFamily="18" charset="0"/>
              </a:rPr>
              <a:t>Jumalan lapsina meidät on kutsuttu taisteluun hyvän puolesta toinen toistemme rinnalla ja erityisesti omassa sisimmässämme. ”Kaste kutsuu taisteluihin, rakkauden rintamaan”. Valinnoissa, joita teemme tämän arkisen elämämme keskellä juuri sillä paikalla, jossa olemme, kasvaa yhteinen tulevaisuus kaikille meille täällä Luojamme luomassa yhteisessä kodissamme. Kasteen lahjasta kertovassa Siionin virressä 167 rukoillaan, että ristin kansalla olisi rohkeutta ja myötätuntoa kantaa toistensa taakkoja, nähdä Jumalan taistelevan ja kärsivän jokaisen ihmisen rinnalla. Miten valtava lupaus, että keskellä elämämme kamppailuja tuo ristin merkki otsalla, se kantajaansa kantaa.</a:t>
            </a:r>
            <a:endParaRPr lang="fi-FI" sz="1800" dirty="0">
              <a:effectLst/>
              <a:latin typeface="Calibri" panose="020F0502020204030204" pitchFamily="34" charset="0"/>
              <a:ea typeface="Calibri" panose="020F0502020204030204" pitchFamily="34" charset="0"/>
            </a:endParaRPr>
          </a:p>
          <a:p>
            <a:r>
              <a:rPr lang="fi-FI" sz="1800" dirty="0">
                <a:solidFill>
                  <a:srgbClr val="000000"/>
                </a:solidFill>
                <a:effectLst/>
                <a:latin typeface="Aptos"/>
                <a:ea typeface="Times New Roman" panose="02020603050405020304" pitchFamily="18" charset="0"/>
              </a:rPr>
              <a:t> </a:t>
            </a:r>
            <a:endParaRPr lang="fi-FI" sz="1800" dirty="0">
              <a:effectLst/>
              <a:latin typeface="Calibri" panose="020F0502020204030204" pitchFamily="34" charset="0"/>
              <a:ea typeface="Calibri" panose="020F0502020204030204" pitchFamily="34" charset="0"/>
            </a:endParaRPr>
          </a:p>
          <a:p>
            <a:r>
              <a:rPr lang="fi-FI" sz="1800" dirty="0">
                <a:solidFill>
                  <a:srgbClr val="000000"/>
                </a:solidFill>
                <a:effectLst/>
                <a:latin typeface="Aptos"/>
                <a:ea typeface="Times New Roman" panose="02020603050405020304" pitchFamily="18" charset="0"/>
              </a:rPr>
              <a:t>virsiehdotus: Siionin virsi 167/ virsikirja virsi 836 ’Kasteessa lapsi Jumalan sai ristin kantaaksensa’</a:t>
            </a:r>
            <a:endParaRPr lang="fi-FI" sz="1800" dirty="0">
              <a:effectLst/>
              <a:latin typeface="Calibri" panose="020F0502020204030204" pitchFamily="34" charset="0"/>
              <a:ea typeface="Calibri" panose="020F0502020204030204" pitchFamily="34" charset="0"/>
            </a:endParaRPr>
          </a:p>
          <a:p>
            <a:r>
              <a:rPr lang="fi-FI" sz="1800" dirty="0">
                <a:solidFill>
                  <a:srgbClr val="000000"/>
                </a:solidFill>
                <a:effectLst/>
                <a:latin typeface="Aptos"/>
                <a:ea typeface="Times New Roman" panose="02020603050405020304" pitchFamily="18" charset="0"/>
              </a:rPr>
              <a:t> </a:t>
            </a:r>
            <a:endParaRPr lang="fi-FI" sz="1800" dirty="0">
              <a:effectLst/>
              <a:latin typeface="Calibri" panose="020F0502020204030204" pitchFamily="34" charset="0"/>
              <a:ea typeface="Calibri" panose="020F0502020204030204" pitchFamily="34" charset="0"/>
            </a:endParaRPr>
          </a:p>
          <a:p>
            <a:pPr>
              <a:lnSpc>
                <a:spcPct val="106000"/>
              </a:lnSpc>
            </a:pPr>
            <a:r>
              <a:rPr lang="fi-FI" sz="1800" dirty="0">
                <a:solidFill>
                  <a:srgbClr val="000000"/>
                </a:solidFill>
                <a:effectLst/>
                <a:latin typeface="Calibri" panose="020F0502020204030204" pitchFamily="34" charset="0"/>
                <a:ea typeface="Calibri" panose="020F0502020204030204" pitchFamily="34" charset="0"/>
              </a:rPr>
              <a:t>Elina Kerokoski </a:t>
            </a:r>
            <a:endParaRPr lang="fi-FI" sz="1800" dirty="0">
              <a:effectLst/>
              <a:latin typeface="Calibri" panose="020F0502020204030204" pitchFamily="34" charset="0"/>
              <a:ea typeface="Calibri" panose="020F0502020204030204" pitchFamily="34" charset="0"/>
            </a:endParaRPr>
          </a:p>
          <a:p>
            <a:r>
              <a:rPr lang="fi-FI" sz="1800" dirty="0">
                <a:solidFill>
                  <a:srgbClr val="000000"/>
                </a:solidFill>
                <a:effectLst/>
                <a:latin typeface="Calibri" panose="020F0502020204030204" pitchFamily="34" charset="0"/>
                <a:ea typeface="Calibri" panose="020F0502020204030204" pitchFamily="34" charset="0"/>
              </a:rPr>
              <a:t>P</a:t>
            </a:r>
            <a:r>
              <a:rPr lang="fi-FI" sz="1800">
                <a:solidFill>
                  <a:srgbClr val="000000"/>
                </a:solidFill>
                <a:effectLst/>
                <a:latin typeface="Calibri" panose="020F0502020204030204" pitchFamily="34" charset="0"/>
                <a:ea typeface="Calibri" panose="020F0502020204030204" pitchFamily="34" charset="0"/>
              </a:rPr>
              <a:t>appi</a:t>
            </a:r>
            <a:r>
              <a:rPr lang="fi-FI" sz="1800" dirty="0">
                <a:solidFill>
                  <a:srgbClr val="000000"/>
                </a:solidFill>
                <a:effectLst/>
                <a:latin typeface="Calibri" panose="020F0502020204030204" pitchFamily="34" charset="0"/>
                <a:ea typeface="Calibri" panose="020F0502020204030204" pitchFamily="34" charset="0"/>
              </a:rPr>
              <a:t>, kanttori</a:t>
            </a:r>
            <a:endParaRPr lang="fi-FI" dirty="0"/>
          </a:p>
          <a:p>
            <a:r>
              <a:rPr lang="fi-FI" dirty="0"/>
              <a:t>Paimion seurakunta</a:t>
            </a:r>
          </a:p>
        </p:txBody>
      </p:sp>
      <p:sp>
        <p:nvSpPr>
          <p:cNvPr id="4" name="Slide Number Placeholder 3"/>
          <p:cNvSpPr>
            <a:spLocks noGrp="1"/>
          </p:cNvSpPr>
          <p:nvPr>
            <p:ph type="sldNum" sz="quarter" idx="5"/>
          </p:nvPr>
        </p:nvSpPr>
        <p:spPr/>
        <p:txBody>
          <a:bodyPr/>
          <a:lstStyle/>
          <a:p>
            <a:fld id="{8A36F468-45E2-483F-8BC9-EEBBD3AD1E52}" type="slidenum">
              <a:rPr lang="fi-FI" smtClean="0"/>
              <a:t>10</a:t>
            </a:fld>
            <a:endParaRPr lang="fi-FI"/>
          </a:p>
        </p:txBody>
      </p:sp>
    </p:spTree>
    <p:extLst>
      <p:ext uri="{BB962C8B-B14F-4D97-AF65-F5344CB8AC3E}">
        <p14:creationId xmlns:p14="http://schemas.microsoft.com/office/powerpoint/2010/main" val="1142751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800" dirty="0">
                <a:solidFill>
                  <a:srgbClr val="000000"/>
                </a:solidFill>
                <a:effectLst/>
                <a:latin typeface="Calibri" panose="020F0502020204030204" pitchFamily="34" charset="0"/>
                <a:ea typeface="Times New Roman" panose="02020603050405020304" pitchFamily="18" charset="0"/>
              </a:rPr>
              <a:t>Lapsia ja koripallo. </a:t>
            </a:r>
            <a:endParaRPr lang="fi-FI" sz="1800" dirty="0">
              <a:effectLst/>
              <a:latin typeface="Calibri" panose="020F0502020204030204" pitchFamily="34" charset="0"/>
              <a:ea typeface="Calibri" panose="020F0502020204030204" pitchFamily="34" charset="0"/>
            </a:endParaRPr>
          </a:p>
          <a:p>
            <a:r>
              <a:rPr lang="fi-FI" sz="1800" dirty="0">
                <a:solidFill>
                  <a:srgbClr val="000000"/>
                </a:solidFill>
                <a:effectLst/>
                <a:latin typeface="Calibri" panose="020F0502020204030204" pitchFamily="34" charset="0"/>
                <a:ea typeface="Times New Roman" panose="02020603050405020304" pitchFamily="18" charset="0"/>
              </a:rPr>
              <a:t>En tiedä, mitä he pelaavat. Kenties koripalloa yhteen koriin, kenties jotakin muuta. Mitä pelaavatkin, peliä määrittelevät jotkin säännöt.</a:t>
            </a:r>
            <a:endParaRPr lang="fi-FI" sz="1800" dirty="0">
              <a:effectLst/>
              <a:latin typeface="Calibri" panose="020F0502020204030204" pitchFamily="34" charset="0"/>
              <a:ea typeface="Calibri" panose="020F0502020204030204" pitchFamily="34" charset="0"/>
            </a:endParaRPr>
          </a:p>
          <a:p>
            <a:r>
              <a:rPr lang="fi-FI" sz="1800" dirty="0">
                <a:solidFill>
                  <a:srgbClr val="000000"/>
                </a:solidFill>
                <a:effectLst/>
                <a:latin typeface="Calibri" panose="020F0502020204030204" pitchFamily="34" charset="0"/>
                <a:ea typeface="Times New Roman" panose="02020603050405020304" pitchFamily="18" charset="0"/>
              </a:rPr>
              <a:t>Kun kaikki noudattavat sääntöjä, peli – tai leikki – etenee, kuten sen on tarkoituskin edetä. Silloin voittajia eivät ole vain ne, jotka saavat enemmän pisteitä tai pääsevät nopeammin maaliin. Kaikki voittavat, sillä kaikki voivat iloita pelistä tai leikistä.</a:t>
            </a:r>
            <a:endParaRPr lang="fi-FI" sz="1800" dirty="0">
              <a:effectLst/>
              <a:latin typeface="Calibri" panose="020F0502020204030204" pitchFamily="34" charset="0"/>
              <a:ea typeface="Calibri" panose="020F0502020204030204" pitchFamily="34" charset="0"/>
            </a:endParaRPr>
          </a:p>
          <a:p>
            <a:r>
              <a:rPr lang="fi-FI" sz="1800" dirty="0">
                <a:solidFill>
                  <a:srgbClr val="000000"/>
                </a:solidFill>
                <a:effectLst/>
                <a:latin typeface="Calibri" panose="020F0502020204030204" pitchFamily="34" charset="0"/>
                <a:ea typeface="Times New Roman" panose="02020603050405020304" pitchFamily="18" charset="0"/>
              </a:rPr>
              <a:t>Elämän peliin Jumala on antanut hyvin yksinkertaiset säännöt. Rakasta. Rakasta Jumalaa ja rakasta lähimmäistäsi. Karta pahaa ja tee hyvää. Pyri sopuun ja rakenna rauhaa.</a:t>
            </a:r>
            <a:endParaRPr lang="fi-FI" sz="1800" dirty="0">
              <a:effectLst/>
              <a:latin typeface="Calibri" panose="020F0502020204030204" pitchFamily="34" charset="0"/>
              <a:ea typeface="Calibri" panose="020F0502020204030204" pitchFamily="34" charset="0"/>
            </a:endParaRPr>
          </a:p>
          <a:p>
            <a:r>
              <a:rPr lang="fi-FI" sz="1800" dirty="0">
                <a:solidFill>
                  <a:srgbClr val="000000"/>
                </a:solidFill>
                <a:effectLst/>
                <a:latin typeface="Calibri" panose="020F0502020204030204" pitchFamily="34" charset="0"/>
                <a:ea typeface="Times New Roman" panose="02020603050405020304" pitchFamily="18" charset="0"/>
              </a:rPr>
              <a:t>Kun niitä noudatetaan, kaikki voittavat.</a:t>
            </a:r>
            <a:endParaRPr lang="fi-FI" sz="1800" dirty="0">
              <a:effectLst/>
              <a:latin typeface="Calibri" panose="020F0502020204030204" pitchFamily="34" charset="0"/>
              <a:ea typeface="Calibri" panose="020F0502020204030204" pitchFamily="34" charset="0"/>
            </a:endParaRPr>
          </a:p>
          <a:p>
            <a:r>
              <a:rPr lang="fi-FI" sz="1800" dirty="0">
                <a:solidFill>
                  <a:srgbClr val="000000"/>
                </a:solidFill>
                <a:effectLst/>
                <a:latin typeface="Calibri" panose="020F0502020204030204" pitchFamily="34" charset="0"/>
                <a:ea typeface="Times New Roman" panose="02020603050405020304" pitchFamily="18" charset="0"/>
              </a:rPr>
              <a:t> </a:t>
            </a:r>
            <a:endParaRPr lang="fi-FI" sz="1800" dirty="0">
              <a:effectLst/>
              <a:latin typeface="Calibri" panose="020F0502020204030204" pitchFamily="34" charset="0"/>
              <a:ea typeface="Calibri" panose="020F0502020204030204" pitchFamily="34" charset="0"/>
            </a:endParaRPr>
          </a:p>
          <a:p>
            <a:br>
              <a:rPr lang="fi-FI" sz="1800" dirty="0">
                <a:solidFill>
                  <a:srgbClr val="000000"/>
                </a:solidFill>
                <a:effectLst/>
                <a:latin typeface="Calibri" panose="020F0502020204030204" pitchFamily="34" charset="0"/>
                <a:ea typeface="Times New Roman" panose="02020603050405020304" pitchFamily="18" charset="0"/>
              </a:rPr>
            </a:br>
            <a:r>
              <a:rPr lang="fi-FI" sz="1800" dirty="0">
                <a:solidFill>
                  <a:srgbClr val="000000"/>
                </a:solidFill>
                <a:effectLst/>
                <a:latin typeface="Calibri" panose="020F0502020204030204" pitchFamily="34" charset="0"/>
                <a:ea typeface="Times New Roman" panose="02020603050405020304" pitchFamily="18" charset="0"/>
              </a:rPr>
              <a:t>Rukous:</a:t>
            </a:r>
            <a:br>
              <a:rPr lang="fi-FI" sz="1800" dirty="0">
                <a:solidFill>
                  <a:srgbClr val="000000"/>
                </a:solidFill>
                <a:effectLst/>
                <a:latin typeface="Calibri" panose="020F0502020204030204" pitchFamily="34" charset="0"/>
                <a:ea typeface="Times New Roman" panose="02020603050405020304" pitchFamily="18" charset="0"/>
              </a:rPr>
            </a:br>
            <a:br>
              <a:rPr lang="fi-FI" sz="1800" dirty="0">
                <a:solidFill>
                  <a:srgbClr val="000000"/>
                </a:solidFill>
                <a:effectLst/>
                <a:latin typeface="Calibri" panose="020F0502020204030204" pitchFamily="34" charset="0"/>
                <a:ea typeface="Times New Roman" panose="02020603050405020304" pitchFamily="18" charset="0"/>
              </a:rPr>
            </a:br>
            <a:r>
              <a:rPr lang="fi-FI" sz="1800" dirty="0">
                <a:solidFill>
                  <a:srgbClr val="000000"/>
                </a:solidFill>
                <a:effectLst/>
                <a:latin typeface="Calibri" panose="020F0502020204030204" pitchFamily="34" charset="0"/>
                <a:ea typeface="Times New Roman" panose="02020603050405020304" pitchFamily="18" charset="0"/>
              </a:rPr>
              <a:t>Jumala, anna meille viisautta, voimaa ja nöyryyttä rakastaa Sinua ja lähimmäisiämme.</a:t>
            </a:r>
            <a:endParaRPr lang="fi-FI" sz="1800" dirty="0">
              <a:effectLst/>
              <a:latin typeface="Calibri" panose="020F0502020204030204" pitchFamily="34" charset="0"/>
              <a:ea typeface="Calibri" panose="020F0502020204030204" pitchFamily="34" charset="0"/>
            </a:endParaRPr>
          </a:p>
          <a:p>
            <a:r>
              <a:rPr lang="fi-FI" sz="1800" dirty="0">
                <a:solidFill>
                  <a:srgbClr val="000000"/>
                </a:solidFill>
                <a:effectLst/>
                <a:latin typeface="Calibri" panose="020F0502020204030204" pitchFamily="34" charset="0"/>
                <a:ea typeface="Times New Roman" panose="02020603050405020304" pitchFamily="18" charset="0"/>
              </a:rPr>
              <a:t>Taivuta tahtomme noudattamaan Sinun </a:t>
            </a:r>
            <a:r>
              <a:rPr lang="fi-FI" sz="1800" dirty="0" err="1">
                <a:solidFill>
                  <a:srgbClr val="000000"/>
                </a:solidFill>
                <a:effectLst/>
                <a:latin typeface="Calibri" panose="020F0502020204030204" pitchFamily="34" charset="0"/>
                <a:ea typeface="Times New Roman" panose="02020603050405020304" pitchFamily="18" charset="0"/>
              </a:rPr>
              <a:t>antamiasia</a:t>
            </a:r>
            <a:r>
              <a:rPr lang="fi-FI" sz="1800" dirty="0">
                <a:solidFill>
                  <a:srgbClr val="000000"/>
                </a:solidFill>
                <a:effectLst/>
                <a:latin typeface="Calibri" panose="020F0502020204030204" pitchFamily="34" charset="0"/>
                <a:ea typeface="Times New Roman" panose="02020603050405020304" pitchFamily="18" charset="0"/>
              </a:rPr>
              <a:t> elämän sääntöjä,</a:t>
            </a:r>
            <a:endParaRPr lang="fi-FI" sz="1800" dirty="0">
              <a:effectLst/>
              <a:latin typeface="Calibri" panose="020F0502020204030204" pitchFamily="34" charset="0"/>
              <a:ea typeface="Calibri" panose="020F0502020204030204" pitchFamily="34" charset="0"/>
            </a:endParaRPr>
          </a:p>
          <a:p>
            <a:r>
              <a:rPr lang="fi-FI" sz="1800" dirty="0">
                <a:solidFill>
                  <a:srgbClr val="000000"/>
                </a:solidFill>
                <a:effectLst/>
                <a:latin typeface="Calibri" panose="020F0502020204030204" pitchFamily="34" charset="0"/>
                <a:ea typeface="Times New Roman" panose="02020603050405020304" pitchFamily="18" charset="0"/>
              </a:rPr>
              <a:t>että karttaisimme pahaa ja tekisimme hyvää,</a:t>
            </a:r>
            <a:endParaRPr lang="fi-FI" sz="1800" dirty="0">
              <a:effectLst/>
              <a:latin typeface="Calibri" panose="020F0502020204030204" pitchFamily="34" charset="0"/>
              <a:ea typeface="Calibri" panose="020F0502020204030204" pitchFamily="34" charset="0"/>
            </a:endParaRPr>
          </a:p>
          <a:p>
            <a:r>
              <a:rPr lang="fi-FI" sz="1800" dirty="0">
                <a:solidFill>
                  <a:srgbClr val="000000"/>
                </a:solidFill>
                <a:effectLst/>
                <a:latin typeface="Calibri" panose="020F0502020204030204" pitchFamily="34" charset="0"/>
                <a:ea typeface="Times New Roman" panose="02020603050405020304" pitchFamily="18" charset="0"/>
              </a:rPr>
              <a:t>pyrkisimme sopuun</a:t>
            </a:r>
            <a:endParaRPr lang="fi-FI" sz="1800" dirty="0">
              <a:effectLst/>
              <a:latin typeface="Calibri" panose="020F0502020204030204" pitchFamily="34" charset="0"/>
              <a:ea typeface="Calibri" panose="020F0502020204030204" pitchFamily="34" charset="0"/>
            </a:endParaRPr>
          </a:p>
          <a:p>
            <a:r>
              <a:rPr lang="fi-FI" sz="1800" dirty="0">
                <a:solidFill>
                  <a:srgbClr val="000000"/>
                </a:solidFill>
                <a:effectLst/>
                <a:latin typeface="Calibri" panose="020F0502020204030204" pitchFamily="34" charset="0"/>
                <a:ea typeface="Times New Roman" panose="02020603050405020304" pitchFamily="18" charset="0"/>
              </a:rPr>
              <a:t>ja rakentaisimme rauhaa.</a:t>
            </a:r>
            <a:endParaRPr lang="fi-FI" sz="1800" dirty="0">
              <a:effectLst/>
              <a:latin typeface="Calibri" panose="020F0502020204030204" pitchFamily="34" charset="0"/>
              <a:ea typeface="Calibri" panose="020F0502020204030204" pitchFamily="34" charset="0"/>
            </a:endParaRPr>
          </a:p>
          <a:p>
            <a:r>
              <a:rPr lang="fi-FI" sz="1800" dirty="0">
                <a:solidFill>
                  <a:srgbClr val="000000"/>
                </a:solidFill>
                <a:effectLst/>
                <a:latin typeface="Calibri" panose="020F0502020204030204" pitchFamily="34" charset="0"/>
                <a:ea typeface="Times New Roman" panose="02020603050405020304" pitchFamily="18" charset="0"/>
              </a:rPr>
              <a:t>Aamen.</a:t>
            </a:r>
            <a:endParaRPr lang="fi-FI" sz="1800" dirty="0">
              <a:effectLst/>
              <a:latin typeface="Calibri" panose="020F0502020204030204" pitchFamily="34" charset="0"/>
              <a:ea typeface="Calibri" panose="020F0502020204030204" pitchFamily="34" charset="0"/>
            </a:endParaRPr>
          </a:p>
          <a:p>
            <a:r>
              <a:rPr lang="fi-FI" sz="1800" dirty="0">
                <a:solidFill>
                  <a:srgbClr val="000000"/>
                </a:solidFill>
                <a:effectLst/>
                <a:latin typeface="Calibri" panose="020F0502020204030204" pitchFamily="34" charset="0"/>
                <a:ea typeface="Times New Roman" panose="02020603050405020304" pitchFamily="18" charset="0"/>
              </a:rPr>
              <a:t> </a:t>
            </a:r>
            <a:endParaRPr lang="fi-FI" sz="1800" dirty="0">
              <a:effectLst/>
              <a:latin typeface="Calibri" panose="020F0502020204030204" pitchFamily="34" charset="0"/>
              <a:ea typeface="Calibri" panose="020F0502020204030204" pitchFamily="34" charset="0"/>
            </a:endParaRPr>
          </a:p>
          <a:p>
            <a:r>
              <a:rPr lang="fi-FI" sz="1800" dirty="0">
                <a:effectLst/>
                <a:latin typeface="Calibri" panose="020F0502020204030204" pitchFamily="34" charset="0"/>
                <a:ea typeface="Times New Roman" panose="02020603050405020304" pitchFamily="18" charset="0"/>
              </a:rPr>
              <a:t>Kalle Elonheimo</a:t>
            </a:r>
            <a:br>
              <a:rPr lang="fi-FI" sz="1800" dirty="0">
                <a:effectLst/>
                <a:latin typeface="Calibri" panose="020F0502020204030204" pitchFamily="34" charset="0"/>
                <a:ea typeface="Times New Roman" panose="02020603050405020304" pitchFamily="18" charset="0"/>
              </a:rPr>
            </a:br>
            <a:r>
              <a:rPr lang="fi-FI" sz="1800" dirty="0">
                <a:effectLst/>
                <a:latin typeface="Calibri" panose="020F0502020204030204" pitchFamily="34" charset="0"/>
                <a:ea typeface="Times New Roman" panose="02020603050405020304" pitchFamily="18" charset="0"/>
              </a:rPr>
              <a:t>Paimion seurakunta </a:t>
            </a:r>
            <a:endParaRPr lang="fi-FI" dirty="0"/>
          </a:p>
        </p:txBody>
      </p:sp>
      <p:sp>
        <p:nvSpPr>
          <p:cNvPr id="4" name="Slide Number Placeholder 3"/>
          <p:cNvSpPr>
            <a:spLocks noGrp="1"/>
          </p:cNvSpPr>
          <p:nvPr>
            <p:ph type="sldNum" sz="quarter" idx="5"/>
          </p:nvPr>
        </p:nvSpPr>
        <p:spPr/>
        <p:txBody>
          <a:bodyPr/>
          <a:lstStyle/>
          <a:p>
            <a:fld id="{8A36F468-45E2-483F-8BC9-EEBBD3AD1E52}" type="slidenum">
              <a:rPr lang="fi-FI" smtClean="0"/>
              <a:t>11</a:t>
            </a:fld>
            <a:endParaRPr lang="fi-FI"/>
          </a:p>
        </p:txBody>
      </p:sp>
    </p:spTree>
    <p:extLst>
      <p:ext uri="{BB962C8B-B14F-4D97-AF65-F5344CB8AC3E}">
        <p14:creationId xmlns:p14="http://schemas.microsoft.com/office/powerpoint/2010/main" val="1474459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i-FI" sz="1800" dirty="0">
                <a:effectLst/>
                <a:latin typeface="Aptos"/>
                <a:ea typeface="Aptos"/>
                <a:cs typeface="Times New Roman" panose="02020603050405020304" pitchFamily="18" charset="0"/>
              </a:rPr>
              <a:t>”Tämä on pieni askel ihmisille mutta, jättiharppaus ihmiskunnalle”: totesi Neil Armstrong astuessaan ensimmäisenä ihmisenä kuun pinnalle vuonna 1969.</a:t>
            </a:r>
          </a:p>
          <a:p>
            <a:pPr>
              <a:lnSpc>
                <a:spcPct val="107000"/>
              </a:lnSpc>
              <a:spcAft>
                <a:spcPts val="800"/>
              </a:spcAft>
            </a:pPr>
            <a:r>
              <a:rPr lang="fi-FI" sz="1800" dirty="0">
                <a:effectLst/>
                <a:latin typeface="Aptos"/>
                <a:ea typeface="Aptos"/>
                <a:cs typeface="Times New Roman" panose="02020603050405020304" pitchFamily="18" charset="0"/>
              </a:rPr>
              <a:t>Yli sata vuotta sitten tuskin kenellekään tuli mieleen, että ihmisen olisi mahdollista matkustaa kuuhun, mutta mahdottomasta tuli mahdollista.</a:t>
            </a:r>
          </a:p>
          <a:p>
            <a:pPr>
              <a:lnSpc>
                <a:spcPct val="107000"/>
              </a:lnSpc>
              <a:spcAft>
                <a:spcPts val="800"/>
              </a:spcAft>
            </a:pPr>
            <a:r>
              <a:rPr lang="fi-FI" sz="1800" dirty="0">
                <a:effectLst/>
                <a:latin typeface="Aptos"/>
                <a:ea typeface="Aptos"/>
                <a:cs typeface="Times New Roman" panose="02020603050405020304" pitchFamily="18" charset="0"/>
              </a:rPr>
              <a:t>Maailman myllerrysten, kriisien ja konfliktien keskellä, ajatus rauhan ja oikeudenmukaisuuden toteutumisesta maailmassa tuntuu myös mahdottomalta. </a:t>
            </a:r>
          </a:p>
          <a:p>
            <a:pPr>
              <a:lnSpc>
                <a:spcPct val="107000"/>
              </a:lnSpc>
              <a:spcAft>
                <a:spcPts val="800"/>
              </a:spcAft>
            </a:pPr>
            <a:r>
              <a:rPr lang="fi-FI" sz="1800" dirty="0">
                <a:effectLst/>
                <a:latin typeface="Aptos"/>
                <a:ea typeface="Aptos"/>
                <a:cs typeface="Times New Roman" panose="02020603050405020304" pitchFamily="18" charset="0"/>
              </a:rPr>
              <a:t>Jumala on kuitenkin luvannut meille tulevaisuuden ja toivon.</a:t>
            </a:r>
          </a:p>
          <a:p>
            <a:pPr>
              <a:lnSpc>
                <a:spcPct val="107000"/>
              </a:lnSpc>
              <a:spcAft>
                <a:spcPts val="800"/>
              </a:spcAft>
            </a:pPr>
            <a:r>
              <a:rPr lang="fi-FI" sz="1800" dirty="0">
                <a:effectLst/>
                <a:latin typeface="Aptos"/>
                <a:ea typeface="Aptos"/>
                <a:cs typeface="Times New Roman" panose="02020603050405020304" pitchFamily="18" charset="0"/>
              </a:rPr>
              <a:t>”Minulla on omat suunnitelmani teitä varten, sanoo Herra. Minun ajatukseni ovat rauhan eivätkä tuhon ajatuksia: minä annan teille tulevaisuuden ja toivon.” (</a:t>
            </a:r>
            <a:r>
              <a:rPr lang="fi-FI" sz="1800" dirty="0" err="1">
                <a:effectLst/>
                <a:latin typeface="Aptos"/>
                <a:ea typeface="Aptos"/>
                <a:cs typeface="Times New Roman" panose="02020603050405020304" pitchFamily="18" charset="0"/>
              </a:rPr>
              <a:t>Jer</a:t>
            </a:r>
            <a:r>
              <a:rPr lang="fi-FI" sz="1800" dirty="0">
                <a:effectLst/>
                <a:latin typeface="Aptos"/>
                <a:ea typeface="Aptos"/>
                <a:cs typeface="Times New Roman" panose="02020603050405020304" pitchFamily="18" charset="0"/>
              </a:rPr>
              <a:t> 29:11)</a:t>
            </a:r>
          </a:p>
          <a:p>
            <a:pPr>
              <a:lnSpc>
                <a:spcPct val="107000"/>
              </a:lnSpc>
              <a:spcAft>
                <a:spcPts val="800"/>
              </a:spcAft>
            </a:pPr>
            <a:r>
              <a:rPr lang="fi-FI" sz="1800" dirty="0">
                <a:effectLst/>
                <a:latin typeface="Aptos"/>
                <a:ea typeface="Aptos"/>
                <a:cs typeface="Times New Roman" panose="02020603050405020304" pitchFamily="18" charset="0"/>
              </a:rPr>
              <a:t>Rauha ja oikeudenmukaisuus eivät ole utopiaa, vaan ne ovat asioita, jotka meidän ihmisten on tehtävä – askel, asia ja ihminen kerrallaan.</a:t>
            </a:r>
          </a:p>
          <a:p>
            <a:pPr>
              <a:lnSpc>
                <a:spcPct val="107000"/>
              </a:lnSpc>
              <a:spcAft>
                <a:spcPts val="800"/>
              </a:spcAft>
            </a:pPr>
            <a:endParaRPr lang="fi-FI" sz="1800" dirty="0">
              <a:effectLst/>
              <a:latin typeface="Aptos"/>
              <a:ea typeface="Aptos"/>
              <a:cs typeface="Times New Roman" panose="02020603050405020304" pitchFamily="18" charset="0"/>
            </a:endParaRPr>
          </a:p>
          <a:p>
            <a:pPr>
              <a:lnSpc>
                <a:spcPct val="107000"/>
              </a:lnSpc>
              <a:spcAft>
                <a:spcPts val="800"/>
              </a:spcAft>
            </a:pPr>
            <a:r>
              <a:rPr lang="fi-FI" sz="1800" dirty="0">
                <a:effectLst/>
                <a:latin typeface="Aptos"/>
                <a:ea typeface="Aptos"/>
                <a:cs typeface="Times New Roman" panose="02020603050405020304" pitchFamily="18" charset="0"/>
              </a:rPr>
              <a:t>Rukous:</a:t>
            </a:r>
          </a:p>
          <a:p>
            <a:r>
              <a:rPr lang="fi-FI" sz="1800" dirty="0">
                <a:effectLst/>
                <a:latin typeface="Aptos"/>
                <a:ea typeface="Aptos"/>
                <a:cs typeface="Times New Roman" panose="02020603050405020304" pitchFamily="18" charset="0"/>
              </a:rPr>
              <a:t>Pyhä Kaikkivaltias Jumala,</a:t>
            </a:r>
          </a:p>
          <a:p>
            <a:r>
              <a:rPr lang="fi-FI" sz="1800" dirty="0">
                <a:effectLst/>
                <a:latin typeface="Aptos"/>
                <a:ea typeface="Aptos"/>
                <a:cs typeface="Times New Roman" panose="02020603050405020304" pitchFamily="18" charset="0"/>
              </a:rPr>
              <a:t>Ohjaa askeleeni ja </a:t>
            </a:r>
          </a:p>
          <a:p>
            <a:r>
              <a:rPr lang="fi-FI" sz="1800" dirty="0">
                <a:effectLst/>
                <a:latin typeface="Aptos"/>
                <a:ea typeface="Aptos"/>
                <a:cs typeface="Times New Roman" panose="02020603050405020304" pitchFamily="18" charset="0"/>
              </a:rPr>
              <a:t>näytä missä minua tarvitaan tänään.</a:t>
            </a:r>
          </a:p>
          <a:p>
            <a:r>
              <a:rPr lang="fi-FI" sz="1800" dirty="0">
                <a:effectLst/>
                <a:latin typeface="Aptos"/>
                <a:ea typeface="Aptos"/>
                <a:cs typeface="Times New Roman" panose="02020603050405020304" pitchFamily="18" charset="0"/>
              </a:rPr>
              <a:t>Anna oikeita sanoja ja tekoja, </a:t>
            </a:r>
          </a:p>
          <a:p>
            <a:r>
              <a:rPr lang="fi-FI" sz="1800" dirty="0">
                <a:effectLst/>
                <a:latin typeface="Aptos"/>
                <a:ea typeface="Aptos"/>
                <a:cs typeface="Times New Roman" panose="02020603050405020304" pitchFamily="18" charset="0"/>
              </a:rPr>
              <a:t>että voisin toimia enemmän rauhanrakentajana kuin riidankylväjänä.</a:t>
            </a:r>
          </a:p>
          <a:p>
            <a:pPr>
              <a:lnSpc>
                <a:spcPct val="107000"/>
              </a:lnSpc>
              <a:spcAft>
                <a:spcPts val="800"/>
              </a:spcAft>
            </a:pPr>
            <a:r>
              <a:rPr lang="fi-FI" sz="1800" dirty="0">
                <a:effectLst/>
                <a:latin typeface="Aptos"/>
                <a:ea typeface="Aptos"/>
                <a:cs typeface="Times New Roman" panose="02020603050405020304" pitchFamily="18" charset="0"/>
              </a:rPr>
              <a:t>Aamen</a:t>
            </a:r>
          </a:p>
          <a:p>
            <a:pPr>
              <a:lnSpc>
                <a:spcPct val="107000"/>
              </a:lnSpc>
              <a:spcAft>
                <a:spcPts val="800"/>
              </a:spcAft>
            </a:pPr>
            <a:endParaRPr lang="fi-FI" sz="1800" dirty="0">
              <a:effectLst/>
              <a:latin typeface="Aptos"/>
              <a:ea typeface="Aptos"/>
              <a:cs typeface="Times New Roman" panose="02020603050405020304" pitchFamily="18" charset="0"/>
            </a:endParaRPr>
          </a:p>
          <a:p>
            <a:pPr>
              <a:lnSpc>
                <a:spcPct val="107000"/>
              </a:lnSpc>
              <a:spcAft>
                <a:spcPts val="800"/>
              </a:spcAft>
            </a:pPr>
            <a:r>
              <a:rPr lang="fi-FI" sz="1800" dirty="0">
                <a:effectLst/>
                <a:latin typeface="Aptos"/>
                <a:ea typeface="Aptos"/>
                <a:cs typeface="Times New Roman" panose="02020603050405020304" pitchFamily="18" charset="0"/>
              </a:rPr>
              <a:t>Virsi: 525:3-6</a:t>
            </a:r>
          </a:p>
          <a:p>
            <a:endParaRPr lang="fi-FI" dirty="0"/>
          </a:p>
          <a:p>
            <a:endParaRPr lang="fi-FI" dirty="0"/>
          </a:p>
          <a:p>
            <a:r>
              <a:rPr lang="fi-FI" dirty="0"/>
              <a:t>Mervi Kekäle</a:t>
            </a:r>
          </a:p>
          <a:p>
            <a:r>
              <a:rPr lang="fi-FI" dirty="0"/>
              <a:t>Kiteen seurakunta</a:t>
            </a:r>
          </a:p>
        </p:txBody>
      </p:sp>
      <p:sp>
        <p:nvSpPr>
          <p:cNvPr id="4" name="Slide Number Placeholder 3"/>
          <p:cNvSpPr>
            <a:spLocks noGrp="1"/>
          </p:cNvSpPr>
          <p:nvPr>
            <p:ph type="sldNum" sz="quarter" idx="5"/>
          </p:nvPr>
        </p:nvSpPr>
        <p:spPr/>
        <p:txBody>
          <a:bodyPr/>
          <a:lstStyle/>
          <a:p>
            <a:fld id="{8A36F468-45E2-483F-8BC9-EEBBD3AD1E52}" type="slidenum">
              <a:rPr lang="fi-FI" smtClean="0"/>
              <a:t>12</a:t>
            </a:fld>
            <a:endParaRPr lang="fi-FI"/>
          </a:p>
        </p:txBody>
      </p:sp>
    </p:spTree>
    <p:extLst>
      <p:ext uri="{BB962C8B-B14F-4D97-AF65-F5344CB8AC3E}">
        <p14:creationId xmlns:p14="http://schemas.microsoft.com/office/powerpoint/2010/main" val="1169622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800" dirty="0">
                <a:solidFill>
                  <a:srgbClr val="000000"/>
                </a:solidFill>
                <a:effectLst/>
                <a:latin typeface="Aptos"/>
                <a:ea typeface="Calibri" panose="020F0502020204030204" pitchFamily="34" charset="0"/>
              </a:rPr>
              <a:t>Unelman ei tarvitse olla suuri, joskus pienikin asia tekee onnelliseksi. Olen osallistunut jouluisin joulupuukeräykseen, johon vähävaraisten perheiden lapset saavat esittää lahjatoiveensa. Olen itse poikien äiti, ja otan aina lahjatoiveen, jonka on esittänyt teini-ikäinen poika. Toiveet ovat liikuttavia. Narulliset yksiväriset </a:t>
            </a:r>
            <a:r>
              <a:rPr lang="fi-FI" sz="1800" dirty="0" err="1">
                <a:solidFill>
                  <a:srgbClr val="000000"/>
                </a:solidFill>
                <a:effectLst/>
                <a:latin typeface="Aptos"/>
                <a:ea typeface="Calibri" panose="020F0502020204030204" pitchFamily="34" charset="0"/>
              </a:rPr>
              <a:t>verskat</a:t>
            </a:r>
            <a:r>
              <a:rPr lang="fi-FI" sz="1800" dirty="0">
                <a:solidFill>
                  <a:srgbClr val="000000"/>
                </a:solidFill>
                <a:effectLst/>
                <a:latin typeface="Aptos"/>
                <a:ea typeface="Calibri" panose="020F0502020204030204" pitchFamily="34" charset="0"/>
              </a:rPr>
              <a:t>. Villasukat ja karkkia. Lapaset ja karkkia. Kun toteutan toiveen ja käärin pakettiin tuon pienen unelman, liitän mukaan myös rukouksen, että jonain päivänä tuo nuori miehenalku löytäisi hyvän, vakaan aikuisuuden ja omannäköisen turvallisen elämän.</a:t>
            </a:r>
            <a:endParaRPr lang="fi-FI" sz="1800" dirty="0">
              <a:effectLst/>
              <a:latin typeface="Calibri" panose="020F0502020204030204" pitchFamily="34" charset="0"/>
              <a:ea typeface="Calibri" panose="020F0502020204030204" pitchFamily="34" charset="0"/>
            </a:endParaRPr>
          </a:p>
          <a:p>
            <a:r>
              <a:rPr lang="fi-FI" sz="1800" dirty="0">
                <a:solidFill>
                  <a:srgbClr val="000000"/>
                </a:solidFill>
                <a:effectLst/>
                <a:latin typeface="Aptos"/>
                <a:ea typeface="Calibri" panose="020F0502020204030204" pitchFamily="34" charset="0"/>
              </a:rPr>
              <a:t> </a:t>
            </a:r>
            <a:endParaRPr lang="fi-FI" sz="1800" dirty="0">
              <a:effectLst/>
              <a:latin typeface="Calibri" panose="020F0502020204030204" pitchFamily="34" charset="0"/>
              <a:ea typeface="Calibri" panose="020F0502020204030204" pitchFamily="34" charset="0"/>
            </a:endParaRPr>
          </a:p>
          <a:p>
            <a:r>
              <a:rPr lang="fi-FI" sz="1800" dirty="0">
                <a:solidFill>
                  <a:srgbClr val="000000"/>
                </a:solidFill>
                <a:effectLst/>
                <a:latin typeface="Aptos"/>
                <a:ea typeface="Calibri" panose="020F0502020204030204" pitchFamily="34" charset="0"/>
              </a:rPr>
              <a:t> </a:t>
            </a:r>
            <a:endParaRPr lang="fi-FI" sz="1800" dirty="0">
              <a:effectLst/>
              <a:latin typeface="Calibri" panose="020F0502020204030204" pitchFamily="34" charset="0"/>
              <a:ea typeface="Calibri" panose="020F0502020204030204" pitchFamily="34" charset="0"/>
            </a:endParaRPr>
          </a:p>
          <a:p>
            <a:r>
              <a:rPr lang="fi-FI" sz="1800" dirty="0">
                <a:solidFill>
                  <a:srgbClr val="000000"/>
                </a:solidFill>
                <a:effectLst/>
                <a:latin typeface="Aptos"/>
                <a:ea typeface="Calibri" panose="020F0502020204030204" pitchFamily="34" charset="0"/>
              </a:rPr>
              <a:t>Rukous: </a:t>
            </a:r>
          </a:p>
          <a:p>
            <a:r>
              <a:rPr lang="fi-FI" sz="1800" dirty="0">
                <a:solidFill>
                  <a:srgbClr val="000000"/>
                </a:solidFill>
                <a:effectLst/>
                <a:latin typeface="Aptos"/>
                <a:ea typeface="Calibri" panose="020F0502020204030204" pitchFamily="34" charset="0"/>
              </a:rPr>
              <a:t>Rakas Jumala. </a:t>
            </a:r>
          </a:p>
          <a:p>
            <a:r>
              <a:rPr lang="fi-FI" sz="1800" dirty="0">
                <a:solidFill>
                  <a:srgbClr val="000000"/>
                </a:solidFill>
                <a:effectLst/>
                <a:latin typeface="Aptos"/>
                <a:ea typeface="Calibri" panose="020F0502020204030204" pitchFamily="34" charset="0"/>
              </a:rPr>
              <a:t>Sinä näet jokaisen meistä. </a:t>
            </a:r>
          </a:p>
          <a:p>
            <a:r>
              <a:rPr lang="fi-FI" sz="1800" dirty="0">
                <a:solidFill>
                  <a:srgbClr val="000000"/>
                </a:solidFill>
                <a:effectLst/>
                <a:latin typeface="Aptos"/>
                <a:ea typeface="Calibri" panose="020F0502020204030204" pitchFamily="34" charset="0"/>
              </a:rPr>
              <a:t>Mielemme täyttää odotus. </a:t>
            </a:r>
          </a:p>
          <a:p>
            <a:r>
              <a:rPr lang="fi-FI" sz="1800" dirty="0">
                <a:solidFill>
                  <a:srgbClr val="000000"/>
                </a:solidFill>
                <a:effectLst/>
                <a:latin typeface="Aptos"/>
                <a:ea typeface="Calibri" panose="020F0502020204030204" pitchFamily="34" charset="0"/>
              </a:rPr>
              <a:t>Anna meille rohkeutta kohdata uusia asioita ja ole turvanamme silloin, </a:t>
            </a:r>
          </a:p>
          <a:p>
            <a:r>
              <a:rPr lang="fi-FI" sz="1800" dirty="0">
                <a:solidFill>
                  <a:srgbClr val="000000"/>
                </a:solidFill>
                <a:effectLst/>
                <a:latin typeface="Aptos"/>
                <a:ea typeface="Calibri" panose="020F0502020204030204" pitchFamily="34" charset="0"/>
              </a:rPr>
              <a:t>kun ne tuntuvat kovin vaikeilta ja pelottavilta. </a:t>
            </a:r>
          </a:p>
          <a:p>
            <a:r>
              <a:rPr lang="fi-FI" sz="1800" dirty="0">
                <a:solidFill>
                  <a:srgbClr val="000000"/>
                </a:solidFill>
                <a:effectLst/>
                <a:latin typeface="Aptos"/>
                <a:ea typeface="Calibri" panose="020F0502020204030204" pitchFamily="34" charset="0"/>
              </a:rPr>
              <a:t>Auta, että aina vaikeissa tilanteissa osaisimme turvautua Sinuun. </a:t>
            </a:r>
          </a:p>
          <a:p>
            <a:r>
              <a:rPr lang="fi-FI" sz="1800" dirty="0">
                <a:solidFill>
                  <a:srgbClr val="000000"/>
                </a:solidFill>
                <a:effectLst/>
                <a:latin typeface="Aptos"/>
                <a:ea typeface="Calibri" panose="020F0502020204030204" pitchFamily="34" charset="0"/>
              </a:rPr>
              <a:t>Aamen.</a:t>
            </a:r>
            <a:endParaRPr lang="fi-FI" sz="1800" dirty="0">
              <a:effectLst/>
              <a:latin typeface="Calibri" panose="020F0502020204030204" pitchFamily="34" charset="0"/>
              <a:ea typeface="Calibri" panose="020F0502020204030204" pitchFamily="34" charset="0"/>
            </a:endParaRPr>
          </a:p>
          <a:p>
            <a:r>
              <a:rPr lang="fi-FI" sz="1800" dirty="0">
                <a:solidFill>
                  <a:srgbClr val="000000"/>
                </a:solidFill>
                <a:effectLst/>
                <a:latin typeface="Aptos"/>
                <a:ea typeface="Calibri" panose="020F0502020204030204" pitchFamily="34" charset="0"/>
              </a:rPr>
              <a:t> </a:t>
            </a:r>
            <a:endParaRPr lang="fi-FI" sz="1800" dirty="0">
              <a:effectLst/>
              <a:latin typeface="Calibri" panose="020F0502020204030204" pitchFamily="34" charset="0"/>
              <a:ea typeface="Calibri" panose="020F0502020204030204" pitchFamily="34" charset="0"/>
            </a:endParaRPr>
          </a:p>
          <a:p>
            <a:r>
              <a:rPr lang="fi-FI" sz="1800" dirty="0">
                <a:solidFill>
                  <a:srgbClr val="000000"/>
                </a:solidFill>
                <a:effectLst/>
                <a:latin typeface="Aptos"/>
                <a:ea typeface="Calibri" panose="020F0502020204030204" pitchFamily="34" charset="0"/>
              </a:rPr>
              <a:t>Virsi 492</a:t>
            </a:r>
            <a:endParaRPr lang="fi-FI" sz="1800" dirty="0">
              <a:effectLst/>
              <a:latin typeface="Calibri" panose="020F0502020204030204" pitchFamily="34" charset="0"/>
              <a:ea typeface="Calibri" panose="020F0502020204030204" pitchFamily="34" charset="0"/>
            </a:endParaRPr>
          </a:p>
          <a:p>
            <a:r>
              <a:rPr lang="fi-FI" sz="1800" dirty="0">
                <a:solidFill>
                  <a:srgbClr val="000000"/>
                </a:solidFill>
                <a:effectLst/>
                <a:latin typeface="Aptos"/>
                <a:ea typeface="Calibri" panose="020F0502020204030204" pitchFamily="34" charset="0"/>
              </a:rPr>
              <a:t> </a:t>
            </a:r>
            <a:endParaRPr lang="fi-FI" sz="1800" dirty="0">
              <a:effectLst/>
              <a:latin typeface="Calibri" panose="020F0502020204030204" pitchFamily="34" charset="0"/>
              <a:ea typeface="Calibri" panose="020F0502020204030204" pitchFamily="34" charset="0"/>
            </a:endParaRPr>
          </a:p>
          <a:p>
            <a:r>
              <a:rPr lang="fi-FI" sz="1800" dirty="0">
                <a:solidFill>
                  <a:srgbClr val="000000"/>
                </a:solidFill>
                <a:effectLst/>
                <a:latin typeface="Aptos"/>
                <a:ea typeface="Calibri" panose="020F0502020204030204" pitchFamily="34" charset="0"/>
              </a:rPr>
              <a:t> </a:t>
            </a:r>
            <a:endParaRPr lang="fi-FI" sz="1800" dirty="0">
              <a:effectLst/>
              <a:latin typeface="Calibri" panose="020F0502020204030204" pitchFamily="34" charset="0"/>
              <a:ea typeface="Calibri" panose="020F0502020204030204" pitchFamily="34" charset="0"/>
            </a:endParaRPr>
          </a:p>
          <a:p>
            <a:r>
              <a:rPr lang="fi-FI" sz="1800" dirty="0">
                <a:solidFill>
                  <a:srgbClr val="000000"/>
                </a:solidFill>
                <a:effectLst/>
                <a:latin typeface="Calibri" panose="020F0502020204030204" pitchFamily="34" charset="0"/>
                <a:ea typeface="Calibri" panose="020F0502020204030204" pitchFamily="34" charset="0"/>
              </a:rPr>
              <a:t>Maarit Vesterinen,</a:t>
            </a:r>
            <a:endParaRPr lang="fi-FI" sz="1800" dirty="0">
              <a:effectLst/>
              <a:latin typeface="Calibri" panose="020F0502020204030204" pitchFamily="34" charset="0"/>
              <a:ea typeface="Calibri" panose="020F0502020204030204" pitchFamily="34" charset="0"/>
            </a:endParaRPr>
          </a:p>
          <a:p>
            <a:r>
              <a:rPr lang="fi-FI" sz="1800" dirty="0">
                <a:solidFill>
                  <a:srgbClr val="000000"/>
                </a:solidFill>
                <a:effectLst/>
                <a:latin typeface="Calibri" panose="020F0502020204030204" pitchFamily="34" charset="0"/>
                <a:ea typeface="Calibri" panose="020F0502020204030204" pitchFamily="34" charset="0"/>
              </a:rPr>
              <a:t>Pihtiputaan seurakunta</a:t>
            </a:r>
            <a:endParaRPr lang="fi-FI"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8A36F468-45E2-483F-8BC9-EEBBD3AD1E52}" type="slidenum">
              <a:rPr lang="fi-FI" smtClean="0"/>
              <a:t>13</a:t>
            </a:fld>
            <a:endParaRPr lang="fi-FI"/>
          </a:p>
        </p:txBody>
      </p:sp>
    </p:spTree>
    <p:extLst>
      <p:ext uri="{BB962C8B-B14F-4D97-AF65-F5344CB8AC3E}">
        <p14:creationId xmlns:p14="http://schemas.microsoft.com/office/powerpoint/2010/main" val="1191131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a:p>
            <a:endParaRPr lang="fi-FI" dirty="0"/>
          </a:p>
          <a:p>
            <a:r>
              <a:rPr lang="fi-FI" dirty="0"/>
              <a:t>Paula Rosbacka</a:t>
            </a:r>
          </a:p>
          <a:p>
            <a:r>
              <a:rPr lang="fi-FI" dirty="0"/>
              <a:t>Karjasillan seurakunta</a:t>
            </a:r>
          </a:p>
        </p:txBody>
      </p:sp>
      <p:sp>
        <p:nvSpPr>
          <p:cNvPr id="4" name="Slide Number Placeholder 3"/>
          <p:cNvSpPr>
            <a:spLocks noGrp="1"/>
          </p:cNvSpPr>
          <p:nvPr>
            <p:ph type="sldNum" sz="quarter" idx="5"/>
          </p:nvPr>
        </p:nvSpPr>
        <p:spPr/>
        <p:txBody>
          <a:bodyPr/>
          <a:lstStyle/>
          <a:p>
            <a:fld id="{8A36F468-45E2-483F-8BC9-EEBBD3AD1E52}" type="slidenum">
              <a:rPr lang="fi-FI" smtClean="0"/>
              <a:t>14</a:t>
            </a:fld>
            <a:endParaRPr lang="fi-FI"/>
          </a:p>
        </p:txBody>
      </p:sp>
    </p:spTree>
    <p:extLst>
      <p:ext uri="{BB962C8B-B14F-4D97-AF65-F5344CB8AC3E}">
        <p14:creationId xmlns:p14="http://schemas.microsoft.com/office/powerpoint/2010/main" val="3083462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Hartauskalenteri on tehty Kirkon Ulkomaanavun yhteyshenkilötyöryhmäläisten kanssa yhdessä. Seurakuntien työtekijät eripuolelta Suomea, ovat kirjoittaneet lyhyitä hartauksia, joita voi käyttää seurakuntien piirien ja kerhojen alkuhiljentymisinä ympäri vuoden. Hartauksien inspiraationa ovat toimineet vuoden 2025 seinäkalenterin kuvat.</a:t>
            </a:r>
          </a:p>
          <a:p>
            <a:endParaRPr lang="fi-FI" dirty="0"/>
          </a:p>
          <a:p>
            <a:r>
              <a:rPr lang="fi-FI" dirty="0"/>
              <a:t>Tiedostoa voi käyttää heijastamalla kuukauden kuvan näytölle. Hartaudet toimivat kuitenkin myös ilman dataprojektoria. Kuvaa voi katsella </a:t>
            </a:r>
            <a:r>
              <a:rPr lang="fi-FI" dirty="0" err="1"/>
              <a:t>KUAn</a:t>
            </a:r>
            <a:r>
              <a:rPr lang="fi-FI" dirty="0"/>
              <a:t> seinäkalenterista tai sen voi näyttää hartauden alussa oman tietokoneen näytöltä. Hartausteksti on kirjoitettu muistiinpanosivulle.</a:t>
            </a:r>
          </a:p>
          <a:p>
            <a:endParaRPr lang="fi-FI" dirty="0"/>
          </a:p>
          <a:p>
            <a:r>
              <a:rPr lang="fi-FI" dirty="0"/>
              <a:t>Kuvissa tai tekstissä ei mainita kuukautta, joten hartauden käyttö ei ole sidottu kyseiseen kuukauteen. Voit käyttää kaikkia hartauksia ympäri vuoden. </a:t>
            </a:r>
          </a:p>
          <a:p>
            <a:endParaRPr lang="fi-FI" dirty="0"/>
          </a:p>
          <a:p>
            <a:r>
              <a:rPr lang="fi-FI" dirty="0"/>
              <a:t>Useimpiin hartauksista liittyy virsiehdotus tai muuta musiikkia. Mukana on tieto mistä teoksesta kappaleen sanat löytyvät tai linkki mistä kappaleen voi kuunnella.</a:t>
            </a:r>
          </a:p>
          <a:p>
            <a:endParaRPr lang="fi-FI" dirty="0"/>
          </a:p>
          <a:p>
            <a:r>
              <a:rPr lang="fi-FI" dirty="0"/>
              <a:t>Hartauden tekijä on merkitty jokaisen hartauden loppuun.</a:t>
            </a:r>
          </a:p>
          <a:p>
            <a:endParaRPr lang="fi-FI" dirty="0"/>
          </a:p>
          <a:p>
            <a:r>
              <a:rPr lang="fi-FI" sz="1000" i="1" dirty="0"/>
              <a:t>TEKIJÖISTÄ:</a:t>
            </a:r>
            <a:br>
              <a:rPr lang="fi-FI" sz="1000" i="1" dirty="0"/>
            </a:br>
            <a:r>
              <a:rPr lang="fi-FI" sz="1000" i="1" dirty="0"/>
              <a:t>Yhteyshenkilötyöryhmä on Kirkon Ulkomaanavun seurakuntayhteyksien keskeinen neuvoa-antava, suunnitteleva ja edistävä toimielin, jossa on kaksi edustajaa jokaisesta hiippakunnasta. Työryhmä kokoontuu 4-5 kertaa vuodessa. Henkilöiden toimikausi on 2+2 vuotta. Yhteyshenkilöviestissä (sähköposti) ilmoitetaan aina milloin ja mistä voi vuorollaan hakea mukaan tähän innovatiiviseen ja inspiroivaan ryhmään.</a:t>
            </a:r>
          </a:p>
          <a:p>
            <a:endParaRPr lang="fi-FI" dirty="0"/>
          </a:p>
        </p:txBody>
      </p:sp>
      <p:sp>
        <p:nvSpPr>
          <p:cNvPr id="4" name="Slide Number Placeholder 3"/>
          <p:cNvSpPr>
            <a:spLocks noGrp="1"/>
          </p:cNvSpPr>
          <p:nvPr>
            <p:ph type="sldNum" sz="quarter" idx="5"/>
          </p:nvPr>
        </p:nvSpPr>
        <p:spPr/>
        <p:txBody>
          <a:bodyPr/>
          <a:lstStyle/>
          <a:p>
            <a:fld id="{8A36F468-45E2-483F-8BC9-EEBBD3AD1E52}" type="slidenum">
              <a:rPr lang="fi-FI" smtClean="0"/>
              <a:t>2</a:t>
            </a:fld>
            <a:endParaRPr lang="fi-FI"/>
          </a:p>
        </p:txBody>
      </p:sp>
    </p:spTree>
    <p:extLst>
      <p:ext uri="{BB962C8B-B14F-4D97-AF65-F5344CB8AC3E}">
        <p14:creationId xmlns:p14="http://schemas.microsoft.com/office/powerpoint/2010/main" val="403329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fi-FI" sz="1800" b="1" kern="100" dirty="0">
                <a:effectLst/>
                <a:latin typeface="Martti"/>
                <a:ea typeface="Aptos"/>
                <a:cs typeface="Times New Roman" panose="02020603050405020304" pitchFamily="18" charset="0"/>
              </a:rPr>
              <a:t>Me rukoilemme</a:t>
            </a:r>
            <a:endParaRPr lang="fi-FI" sz="1800" kern="100" dirty="0">
              <a:effectLst/>
              <a:latin typeface="Aptos"/>
              <a:ea typeface="Aptos"/>
              <a:cs typeface="Times New Roman" panose="02020603050405020304" pitchFamily="18" charset="0"/>
            </a:endParaRPr>
          </a:p>
          <a:p>
            <a:pPr>
              <a:lnSpc>
                <a:spcPct val="115000"/>
              </a:lnSpc>
              <a:spcAft>
                <a:spcPts val="800"/>
              </a:spcAft>
            </a:pPr>
            <a:r>
              <a:rPr lang="fi-FI" sz="1800" i="1" kern="100" dirty="0">
                <a:effectLst/>
                <a:latin typeface="Martti"/>
                <a:ea typeface="Aptos"/>
                <a:cs typeface="Times New Roman" panose="02020603050405020304" pitchFamily="18" charset="0"/>
              </a:rPr>
              <a:t>Rukoilen, että en luovuta. Rukoilen, että veljeni on siunattu. Me rukoilemme jokaisella hengenvedollamme. Polvillani rukoilen yöllä ja päivällä, koska pääni sisällä on pelottava paikka. Me rukoilemme.</a:t>
            </a:r>
            <a:r>
              <a:rPr lang="fi-FI" sz="1800" kern="100" dirty="0">
                <a:effectLst/>
                <a:latin typeface="Martti"/>
                <a:ea typeface="Aptos"/>
                <a:cs typeface="Times New Roman" panose="02020603050405020304" pitchFamily="18" charset="0"/>
              </a:rPr>
              <a:t> Näillä sanoilla laulavat </a:t>
            </a:r>
            <a:r>
              <a:rPr lang="fi-FI" sz="1800" kern="100" dirty="0" err="1">
                <a:effectLst/>
                <a:latin typeface="Martti"/>
                <a:ea typeface="Aptos"/>
                <a:cs typeface="Times New Roman" panose="02020603050405020304" pitchFamily="18" charset="0"/>
              </a:rPr>
              <a:t>Coldplay</a:t>
            </a:r>
            <a:r>
              <a:rPr lang="fi-FI" sz="1800" kern="100" dirty="0">
                <a:effectLst/>
                <a:latin typeface="Martti"/>
                <a:ea typeface="Aptos"/>
                <a:cs typeface="Times New Roman" panose="02020603050405020304" pitchFamily="18" charset="0"/>
              </a:rPr>
              <a:t>-yhtyeen Chris </a:t>
            </a:r>
          </a:p>
          <a:p>
            <a:pPr>
              <a:lnSpc>
                <a:spcPct val="115000"/>
              </a:lnSpc>
              <a:spcAft>
                <a:spcPts val="800"/>
              </a:spcAft>
            </a:pPr>
            <a:r>
              <a:rPr lang="fi-FI" sz="1800" kern="100" dirty="0">
                <a:effectLst/>
                <a:latin typeface="Martti"/>
                <a:ea typeface="Aptos"/>
                <a:cs typeface="Times New Roman" panose="02020603050405020304" pitchFamily="18" charset="0"/>
              </a:rPr>
              <a:t>Martin sekä Little </a:t>
            </a:r>
            <a:r>
              <a:rPr lang="fi-FI" sz="1800" kern="100" dirty="0" err="1">
                <a:effectLst/>
                <a:latin typeface="Martti"/>
                <a:ea typeface="Aptos"/>
                <a:cs typeface="Times New Roman" panose="02020603050405020304" pitchFamily="18" charset="0"/>
              </a:rPr>
              <a:t>Simz</a:t>
            </a:r>
            <a:r>
              <a:rPr lang="fi-FI" sz="1800" kern="100" dirty="0">
                <a:effectLst/>
                <a:latin typeface="Martti"/>
                <a:ea typeface="Aptos"/>
                <a:cs typeface="Times New Roman" panose="02020603050405020304" pitchFamily="18" charset="0"/>
              </a:rPr>
              <a:t>, </a:t>
            </a:r>
            <a:r>
              <a:rPr lang="fi-FI" sz="1800" kern="100" dirty="0" err="1">
                <a:effectLst/>
                <a:latin typeface="Martti"/>
                <a:ea typeface="Aptos"/>
                <a:cs typeface="Times New Roman" panose="02020603050405020304" pitchFamily="18" charset="0"/>
              </a:rPr>
              <a:t>Burna</a:t>
            </a:r>
            <a:r>
              <a:rPr lang="fi-FI" sz="1800" kern="100" dirty="0">
                <a:effectLst/>
                <a:latin typeface="Martti"/>
                <a:ea typeface="Aptos"/>
                <a:cs typeface="Times New Roman" panose="02020603050405020304" pitchFamily="18" charset="0"/>
              </a:rPr>
              <a:t> </a:t>
            </a:r>
            <a:r>
              <a:rPr lang="fi-FI" sz="1800" kern="100" dirty="0" err="1">
                <a:effectLst/>
                <a:latin typeface="Martti"/>
                <a:ea typeface="Aptos"/>
                <a:cs typeface="Times New Roman" panose="02020603050405020304" pitchFamily="18" charset="0"/>
              </a:rPr>
              <a:t>Boy</a:t>
            </a:r>
            <a:r>
              <a:rPr lang="fi-FI" sz="1800" kern="100" dirty="0">
                <a:effectLst/>
                <a:latin typeface="Martti"/>
                <a:ea typeface="Aptos"/>
                <a:cs typeface="Times New Roman" panose="02020603050405020304" pitchFamily="18" charset="0"/>
              </a:rPr>
              <a:t>, </a:t>
            </a:r>
            <a:r>
              <a:rPr lang="fi-FI" sz="1800" kern="100" dirty="0" err="1">
                <a:effectLst/>
                <a:latin typeface="Martti"/>
                <a:ea typeface="Aptos"/>
                <a:cs typeface="Times New Roman" panose="02020603050405020304" pitchFamily="18" charset="0"/>
              </a:rPr>
              <a:t>Elyanna</a:t>
            </a:r>
            <a:r>
              <a:rPr lang="fi-FI" sz="1800" kern="100" dirty="0">
                <a:effectLst/>
                <a:latin typeface="Martti"/>
                <a:ea typeface="Aptos"/>
                <a:cs typeface="Times New Roman" panose="02020603050405020304" pitchFamily="18" charset="0"/>
              </a:rPr>
              <a:t> ja TINI kappaleessaan WE PRAY. </a:t>
            </a:r>
          </a:p>
          <a:p>
            <a:pPr>
              <a:lnSpc>
                <a:spcPct val="115000"/>
              </a:lnSpc>
              <a:spcAft>
                <a:spcPts val="800"/>
              </a:spcAft>
            </a:pPr>
            <a:endParaRPr lang="fi-FI" sz="1800" kern="100" dirty="0">
              <a:effectLst/>
              <a:latin typeface="Aptos"/>
              <a:ea typeface="Aptos"/>
              <a:cs typeface="Times New Roman" panose="02020603050405020304" pitchFamily="18" charset="0"/>
            </a:endParaRPr>
          </a:p>
          <a:p>
            <a:pPr>
              <a:lnSpc>
                <a:spcPct val="115000"/>
              </a:lnSpc>
              <a:spcAft>
                <a:spcPts val="800"/>
              </a:spcAft>
            </a:pPr>
            <a:r>
              <a:rPr lang="fi-FI" sz="1800" kern="100" dirty="0">
                <a:effectLst/>
                <a:latin typeface="Martti"/>
                <a:ea typeface="Aptos"/>
                <a:cs typeface="Times New Roman" panose="02020603050405020304" pitchFamily="18" charset="0"/>
              </a:rPr>
              <a:t>Antoine de Saint-Exupéryn Pikku Prinssi teoksessa kettu kertoo salaisuutensa Pikku Prinssille: ”Ainoastaan sydämellään näkee hyvin.” Kyseinen lause on osa kirjan syvällisiä opetuksia, jossa korostetaan sydämen merkitystä ja sitä, että elämän tärkeimmät asiat eivät ole aina näkyvissä tai mitattavissa järjellä.</a:t>
            </a:r>
            <a:endParaRPr lang="fi-FI" sz="1800" kern="100" dirty="0">
              <a:effectLst/>
              <a:latin typeface="Aptos"/>
              <a:ea typeface="Aptos"/>
              <a:cs typeface="Times New Roman" panose="02020603050405020304" pitchFamily="18" charset="0"/>
            </a:endParaRPr>
          </a:p>
          <a:p>
            <a:pPr>
              <a:lnSpc>
                <a:spcPct val="115000"/>
              </a:lnSpc>
              <a:spcAft>
                <a:spcPts val="800"/>
              </a:spcAft>
            </a:pPr>
            <a:endParaRPr lang="fi-FI" sz="1800" kern="100" dirty="0">
              <a:effectLst/>
              <a:latin typeface="Martti"/>
              <a:ea typeface="Aptos"/>
              <a:cs typeface="Times New Roman" panose="02020603050405020304" pitchFamily="18" charset="0"/>
            </a:endParaRPr>
          </a:p>
          <a:p>
            <a:pPr>
              <a:lnSpc>
                <a:spcPct val="115000"/>
              </a:lnSpc>
              <a:spcAft>
                <a:spcPts val="800"/>
              </a:spcAft>
            </a:pPr>
            <a:r>
              <a:rPr lang="fi-FI" sz="1800" kern="100" dirty="0">
                <a:effectLst/>
                <a:latin typeface="Martti"/>
                <a:ea typeface="Aptos"/>
                <a:cs typeface="Times New Roman" panose="02020603050405020304" pitchFamily="18" charset="0"/>
              </a:rPr>
              <a:t>Sanotaan, että rukoileminen on sydämen puhetta Jumalan kanssa. Sydän on väline, joka ymmärtää asioiden todellisen arvon ja merkityksen, vaikka järki ei aina osaisi niitä selittää. Elämän haasteissa ja myrskyissä, sodassa ja ahdingossa sekä epäoikeudenmukaisuuden kohdatessa turvaudumme usein rukoukseen. </a:t>
            </a:r>
          </a:p>
          <a:p>
            <a:pPr>
              <a:lnSpc>
                <a:spcPct val="115000"/>
              </a:lnSpc>
              <a:spcAft>
                <a:spcPts val="800"/>
              </a:spcAft>
            </a:pPr>
            <a:endParaRPr lang="fi-FI" sz="1800" kern="100" dirty="0">
              <a:effectLst/>
              <a:latin typeface="Aptos"/>
              <a:ea typeface="Aptos"/>
              <a:cs typeface="Times New Roman" panose="02020603050405020304" pitchFamily="18" charset="0"/>
            </a:endParaRPr>
          </a:p>
          <a:p>
            <a:pPr>
              <a:lnSpc>
                <a:spcPct val="115000"/>
              </a:lnSpc>
              <a:spcAft>
                <a:spcPts val="800"/>
              </a:spcAft>
            </a:pPr>
            <a:r>
              <a:rPr lang="fi-FI" sz="1800" kern="100" dirty="0">
                <a:effectLst/>
                <a:latin typeface="Martti"/>
                <a:ea typeface="Aptos"/>
                <a:cs typeface="Times New Roman" panose="02020603050405020304" pitchFamily="18" charset="0"/>
              </a:rPr>
              <a:t>Kirkon Ulkomaanavun tärkeimpiin tavoitteisiin kuuluu, että mahdollisimman moni lapsi ja nuori pääsee kouluun ja saa laadukasta opetusta. </a:t>
            </a:r>
            <a:r>
              <a:rPr lang="fi-FI" sz="1800" kern="100" dirty="0" err="1">
                <a:effectLst/>
                <a:latin typeface="Martti"/>
                <a:ea typeface="Aptos"/>
                <a:cs typeface="Times New Roman" panose="02020603050405020304" pitchFamily="18" charset="0"/>
              </a:rPr>
              <a:t>KUAn</a:t>
            </a:r>
            <a:r>
              <a:rPr lang="fi-FI" sz="1800" kern="100" dirty="0">
                <a:effectLst/>
                <a:latin typeface="Martti"/>
                <a:ea typeface="Aptos"/>
                <a:cs typeface="Times New Roman" panose="02020603050405020304" pitchFamily="18" charset="0"/>
              </a:rPr>
              <a:t> työ perustuu lähimmäisenrakkauteen ja arvoihin, jotka eivät ole pelkästään järjen varassa, vaan myös sydämen ja empaattisen ymmärryksen varassa.</a:t>
            </a:r>
          </a:p>
          <a:p>
            <a:pPr>
              <a:lnSpc>
                <a:spcPct val="115000"/>
              </a:lnSpc>
              <a:spcAft>
                <a:spcPts val="800"/>
              </a:spcAft>
            </a:pPr>
            <a:endParaRPr lang="fi-FI" sz="1800" kern="100" dirty="0">
              <a:effectLst/>
              <a:latin typeface="Aptos"/>
              <a:ea typeface="Aptos"/>
              <a:cs typeface="Times New Roman" panose="02020603050405020304" pitchFamily="18" charset="0"/>
            </a:endParaRPr>
          </a:p>
          <a:p>
            <a:pPr>
              <a:lnSpc>
                <a:spcPct val="115000"/>
              </a:lnSpc>
              <a:spcAft>
                <a:spcPts val="800"/>
              </a:spcAft>
            </a:pPr>
            <a:r>
              <a:rPr lang="fi-FI" sz="1800" i="1" kern="100" dirty="0">
                <a:effectLst/>
                <a:latin typeface="Martti"/>
                <a:ea typeface="Aptos"/>
                <a:cs typeface="Times New Roman" panose="02020603050405020304" pitchFamily="18" charset="0"/>
              </a:rPr>
              <a:t>Koska rakkaus on paljon enemmän kuin mitä voin ottaa vastaan. Ja siksi me rukoilemme. </a:t>
            </a:r>
            <a:endParaRPr lang="fi-FI" sz="1800" kern="100" dirty="0">
              <a:effectLst/>
              <a:latin typeface="Aptos"/>
              <a:ea typeface="Aptos"/>
              <a:cs typeface="Times New Roman" panose="02020603050405020304" pitchFamily="18" charset="0"/>
            </a:endParaRPr>
          </a:p>
          <a:p>
            <a:pPr>
              <a:lnSpc>
                <a:spcPct val="115000"/>
              </a:lnSpc>
              <a:spcAft>
                <a:spcPts val="800"/>
              </a:spcAft>
            </a:pPr>
            <a:r>
              <a:rPr lang="fi-FI" sz="1800" kern="100" dirty="0">
                <a:effectLst/>
                <a:latin typeface="Martti"/>
                <a:ea typeface="Aptos"/>
                <a:cs typeface="Times New Roman" panose="02020603050405020304" pitchFamily="18" charset="0"/>
              </a:rPr>
              <a:t> </a:t>
            </a:r>
            <a:endParaRPr lang="fi-FI" sz="1800" kern="100" dirty="0">
              <a:effectLst/>
              <a:latin typeface="Aptos"/>
              <a:ea typeface="Aptos"/>
              <a:cs typeface="Times New Roman" panose="02020603050405020304" pitchFamily="18" charset="0"/>
            </a:endParaRPr>
          </a:p>
          <a:p>
            <a:pPr>
              <a:lnSpc>
                <a:spcPct val="115000"/>
              </a:lnSpc>
              <a:spcAft>
                <a:spcPts val="800"/>
              </a:spcAft>
            </a:pPr>
            <a:r>
              <a:rPr lang="fi-FI" sz="1800" kern="100" dirty="0">
                <a:effectLst/>
                <a:latin typeface="Martti"/>
                <a:ea typeface="Aptos"/>
                <a:cs typeface="Times New Roman" panose="02020603050405020304" pitchFamily="18" charset="0"/>
              </a:rPr>
              <a:t> </a:t>
            </a:r>
            <a:endParaRPr lang="fi-FI" sz="1800" kern="100" dirty="0">
              <a:effectLst/>
              <a:latin typeface="Aptos"/>
              <a:ea typeface="Aptos"/>
              <a:cs typeface="Times New Roman" panose="02020603050405020304" pitchFamily="18" charset="0"/>
            </a:endParaRPr>
          </a:p>
          <a:p>
            <a:pPr>
              <a:lnSpc>
                <a:spcPct val="115000"/>
              </a:lnSpc>
              <a:spcAft>
                <a:spcPts val="800"/>
              </a:spcAft>
            </a:pPr>
            <a:r>
              <a:rPr lang="fi-FI" sz="1800" kern="100" dirty="0">
                <a:effectLst/>
                <a:latin typeface="Martti"/>
                <a:ea typeface="Aptos"/>
                <a:cs typeface="Times New Roman" panose="02020603050405020304" pitchFamily="18" charset="0"/>
              </a:rPr>
              <a:t>WE PRAY on itsessään rukous: (</a:t>
            </a:r>
            <a:r>
              <a:rPr lang="fi-FI" sz="1800" u="sng" kern="100" dirty="0">
                <a:solidFill>
                  <a:srgbClr val="467886"/>
                </a:solidFill>
                <a:effectLst/>
                <a:latin typeface="Martti"/>
                <a:ea typeface="Aptos"/>
                <a:cs typeface="Times New Roman" panose="02020603050405020304" pitchFamily="18" charset="0"/>
                <a:hlinkClick r:id="rId3"/>
              </a:rPr>
              <a:t>https://www.coldplay.com/song/we-pray/</a:t>
            </a:r>
            <a:r>
              <a:rPr lang="fi-FI" sz="1800" kern="100" dirty="0">
                <a:effectLst/>
                <a:latin typeface="Martti"/>
                <a:ea typeface="Aptos"/>
                <a:cs typeface="Times New Roman" panose="02020603050405020304" pitchFamily="18" charset="0"/>
              </a:rPr>
              <a:t>)</a:t>
            </a:r>
            <a:endParaRPr lang="fi-FI" sz="1800" kern="100" dirty="0">
              <a:effectLst/>
              <a:latin typeface="Aptos"/>
              <a:ea typeface="Aptos"/>
              <a:cs typeface="Times New Roman" panose="02020603050405020304" pitchFamily="18" charset="0"/>
            </a:endParaRPr>
          </a:p>
          <a:p>
            <a:pPr>
              <a:lnSpc>
                <a:spcPct val="115000"/>
              </a:lnSpc>
              <a:spcAft>
                <a:spcPts val="800"/>
              </a:spcAft>
            </a:pPr>
            <a:r>
              <a:rPr lang="fi-FI" sz="1800" kern="100" dirty="0">
                <a:effectLst/>
                <a:latin typeface="Martti"/>
                <a:ea typeface="Aptos"/>
                <a:cs typeface="Times New Roman" panose="02020603050405020304" pitchFamily="18" charset="0"/>
              </a:rPr>
              <a:t>Myös Psalmi 23 on hyvä rukous: (</a:t>
            </a:r>
            <a:r>
              <a:rPr lang="fi-FI" sz="1800" u="sng" kern="100" dirty="0">
                <a:solidFill>
                  <a:srgbClr val="467886"/>
                </a:solidFill>
                <a:effectLst/>
                <a:latin typeface="Martti"/>
                <a:ea typeface="Aptos"/>
                <a:cs typeface="Times New Roman" panose="02020603050405020304" pitchFamily="18" charset="0"/>
                <a:hlinkClick r:id="rId4"/>
              </a:rPr>
              <a:t>https://www.raamattu.fi/raamattu/KR92/PSA.23</a:t>
            </a:r>
            <a:r>
              <a:rPr lang="fi-FI" sz="1800" kern="100" dirty="0">
                <a:effectLst/>
                <a:latin typeface="Martti"/>
                <a:ea typeface="Aptos"/>
                <a:cs typeface="Times New Roman" panose="02020603050405020304" pitchFamily="18" charset="0"/>
              </a:rPr>
              <a:t>)</a:t>
            </a:r>
            <a:endParaRPr lang="fi-FI" sz="1800" kern="100" dirty="0">
              <a:effectLst/>
              <a:latin typeface="Aptos"/>
              <a:ea typeface="Aptos"/>
              <a:cs typeface="Times New Roman" panose="02020603050405020304" pitchFamily="18" charset="0"/>
            </a:endParaRPr>
          </a:p>
          <a:p>
            <a:pPr>
              <a:lnSpc>
                <a:spcPct val="115000"/>
              </a:lnSpc>
              <a:spcAft>
                <a:spcPts val="800"/>
              </a:spcAft>
            </a:pPr>
            <a:r>
              <a:rPr lang="fi-FI" sz="1800" kern="100" dirty="0">
                <a:effectLst/>
                <a:latin typeface="Martti"/>
                <a:ea typeface="Aptos"/>
                <a:cs typeface="Times New Roman" panose="02020603050405020304" pitchFamily="18" charset="0"/>
              </a:rPr>
              <a:t> </a:t>
            </a:r>
            <a:endParaRPr lang="fi-FI" sz="1800" kern="100" dirty="0">
              <a:effectLst/>
              <a:latin typeface="Aptos"/>
              <a:ea typeface="Aptos"/>
              <a:cs typeface="Times New Roman" panose="02020603050405020304" pitchFamily="18" charset="0"/>
            </a:endParaRPr>
          </a:p>
          <a:p>
            <a:pPr>
              <a:lnSpc>
                <a:spcPct val="115000"/>
              </a:lnSpc>
              <a:spcAft>
                <a:spcPts val="800"/>
              </a:spcAft>
            </a:pPr>
            <a:r>
              <a:rPr lang="fi-FI" sz="1800" kern="100" dirty="0">
                <a:effectLst/>
                <a:latin typeface="Martti"/>
                <a:ea typeface="Aptos"/>
                <a:cs typeface="Times New Roman" panose="02020603050405020304" pitchFamily="18" charset="0"/>
              </a:rPr>
              <a:t> </a:t>
            </a:r>
            <a:endParaRPr lang="fi-FI" sz="1800" kern="100" dirty="0">
              <a:effectLst/>
              <a:latin typeface="Aptos"/>
              <a:ea typeface="Aptos"/>
              <a:cs typeface="Times New Roman" panose="02020603050405020304" pitchFamily="18" charset="0"/>
            </a:endParaRPr>
          </a:p>
          <a:p>
            <a:r>
              <a:rPr lang="fi-FI" sz="1800" kern="100" dirty="0">
                <a:effectLst/>
                <a:latin typeface="Martti"/>
                <a:ea typeface="Aptos"/>
                <a:cs typeface="Times New Roman" panose="02020603050405020304" pitchFamily="18" charset="0"/>
              </a:rPr>
              <a:t>Menni Nousiainen</a:t>
            </a:r>
            <a:endParaRPr lang="fi-FI" sz="1800" kern="100" dirty="0">
              <a:effectLst/>
              <a:latin typeface="Aptos"/>
              <a:ea typeface="Aptos"/>
              <a:cs typeface="Times New Roman" panose="02020603050405020304" pitchFamily="18" charset="0"/>
            </a:endParaRPr>
          </a:p>
          <a:p>
            <a:r>
              <a:rPr lang="fi-FI" sz="1800" kern="100" dirty="0">
                <a:effectLst/>
                <a:latin typeface="Martti"/>
                <a:ea typeface="Aptos"/>
                <a:cs typeface="Times New Roman" panose="02020603050405020304" pitchFamily="18" charset="0"/>
              </a:rPr>
              <a:t>some- ja verkkotoimittaja</a:t>
            </a:r>
            <a:endParaRPr lang="fi-FI" sz="1800" kern="100" dirty="0">
              <a:effectLst/>
              <a:latin typeface="Aptos"/>
              <a:ea typeface="Aptos"/>
              <a:cs typeface="Times New Roman" panose="02020603050405020304" pitchFamily="18" charset="0"/>
            </a:endParaRPr>
          </a:p>
          <a:p>
            <a:r>
              <a:rPr lang="fi-FI" sz="1800" kern="100" dirty="0">
                <a:effectLst/>
                <a:latin typeface="Martti"/>
                <a:ea typeface="Aptos"/>
                <a:cs typeface="Times New Roman" panose="02020603050405020304" pitchFamily="18" charset="0"/>
              </a:rPr>
              <a:t>Espoon seurakunnat</a:t>
            </a:r>
            <a:endParaRPr lang="fi-FI" sz="1800" kern="100" dirty="0">
              <a:effectLst/>
              <a:latin typeface="Aptos"/>
              <a:ea typeface="Aptos"/>
              <a:cs typeface="Times New Roman" panose="02020603050405020304" pitchFamily="18" charset="0"/>
            </a:endParaRPr>
          </a:p>
          <a:p>
            <a:pPr>
              <a:lnSpc>
                <a:spcPct val="115000"/>
              </a:lnSpc>
              <a:spcAft>
                <a:spcPts val="800"/>
              </a:spcAft>
            </a:pPr>
            <a:r>
              <a:rPr lang="fi-FI" sz="1800" kern="100" dirty="0">
                <a:effectLst/>
                <a:latin typeface="Aptos"/>
                <a:ea typeface="Aptos"/>
                <a:cs typeface="Times New Roman" panose="02020603050405020304" pitchFamily="18" charset="0"/>
              </a:rPr>
              <a:t> </a:t>
            </a:r>
          </a:p>
          <a:p>
            <a:endParaRPr lang="fi-FI" dirty="0"/>
          </a:p>
        </p:txBody>
      </p:sp>
      <p:sp>
        <p:nvSpPr>
          <p:cNvPr id="4" name="Slide Number Placeholder 3"/>
          <p:cNvSpPr>
            <a:spLocks noGrp="1"/>
          </p:cNvSpPr>
          <p:nvPr>
            <p:ph type="sldNum" sz="quarter" idx="5"/>
          </p:nvPr>
        </p:nvSpPr>
        <p:spPr/>
        <p:txBody>
          <a:bodyPr/>
          <a:lstStyle/>
          <a:p>
            <a:fld id="{8A36F468-45E2-483F-8BC9-EEBBD3AD1E52}" type="slidenum">
              <a:rPr lang="fi-FI" smtClean="0"/>
              <a:t>3</a:t>
            </a:fld>
            <a:endParaRPr lang="fi-FI"/>
          </a:p>
        </p:txBody>
      </p:sp>
    </p:spTree>
    <p:extLst>
      <p:ext uri="{BB962C8B-B14F-4D97-AF65-F5344CB8AC3E}">
        <p14:creationId xmlns:p14="http://schemas.microsoft.com/office/powerpoint/2010/main" val="1564231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i-FI" b="0" i="0" dirty="0">
                <a:solidFill>
                  <a:srgbClr val="000000"/>
                </a:solidFill>
                <a:effectLst/>
                <a:latin typeface="Times New Roman" panose="02020603050405020304" pitchFamily="18" charset="0"/>
              </a:rPr>
              <a:t>Auttamisen matematiikka</a:t>
            </a:r>
          </a:p>
          <a:p>
            <a:pPr algn="l"/>
            <a:endParaRPr lang="fi-FI" b="0" i="0" dirty="0">
              <a:solidFill>
                <a:srgbClr val="000000"/>
              </a:solidFill>
              <a:effectLst/>
              <a:latin typeface="Times New Roman" panose="02020603050405020304" pitchFamily="18" charset="0"/>
            </a:endParaRPr>
          </a:p>
          <a:p>
            <a:pPr algn="l"/>
            <a:r>
              <a:rPr lang="fi-FI" b="0" i="0" dirty="0">
                <a:solidFill>
                  <a:srgbClr val="000000"/>
                </a:solidFill>
                <a:effectLst/>
                <a:latin typeface="Times New Roman" panose="02020603050405020304" pitchFamily="18" charset="0"/>
              </a:rPr>
              <a:t>Sota. Ilmastonmuutos. Nälänhätä. Taloudelliset leikkaukset. Kansainvälinen kriisi. Nämä sanat muun muassa ovat esiintyneet viime vuosina uutisten otsikoissa ja ihmisten puheissa. Nämä sanat herättävät meissä mm. seuraavia tunteita: ahdistus, viha, voimattomuus, ärsyyntyminen ja suru. Kaikki nämä asiat saattavat tuntua valtavan isoilta ja ylitsepääsemättömiltä, toisaalta tekisi mieli auttaa ja pelastaa koko maailma, mutta yksin tehtäväksi se on liian iso asia.</a:t>
            </a:r>
          </a:p>
          <a:p>
            <a:pPr algn="l"/>
            <a:endParaRPr lang="fi-FI" b="0" i="0" dirty="0">
              <a:solidFill>
                <a:srgbClr val="000000"/>
              </a:solidFill>
              <a:effectLst/>
              <a:latin typeface="Times New Roman" panose="02020603050405020304" pitchFamily="18" charset="0"/>
            </a:endParaRPr>
          </a:p>
          <a:p>
            <a:pPr algn="l"/>
            <a:r>
              <a:rPr lang="fi-FI" b="0" i="0" dirty="0">
                <a:solidFill>
                  <a:srgbClr val="000000"/>
                </a:solidFill>
                <a:effectLst/>
                <a:latin typeface="Times New Roman" panose="02020603050405020304" pitchFamily="18" charset="0"/>
              </a:rPr>
              <a:t>Henry Ford aikoinaan tiivisti ajatuksensa: ”Mikään ei ole erityisen vaikeaa, kun vain jaat sen tarpeeksi pieniin tehtäviin.” Tästä ajatuksesta voimme ottaa mallia myös auttamisen matematiikassa. Yksin emme voi pelastaa koko maailmaa kurjuudelta, mutta laittamalla avun pienempiin paloihin se ei enää olekaan niin mahdoton tai vaikealta tuntuva tehtävä.</a:t>
            </a:r>
          </a:p>
          <a:p>
            <a:pPr algn="l"/>
            <a:endParaRPr lang="fi-FI" b="0" i="0" dirty="0">
              <a:solidFill>
                <a:srgbClr val="000000"/>
              </a:solidFill>
              <a:effectLst/>
              <a:latin typeface="Times New Roman" panose="02020603050405020304" pitchFamily="18" charset="0"/>
            </a:endParaRPr>
          </a:p>
          <a:p>
            <a:pPr algn="l"/>
            <a:r>
              <a:rPr lang="fi-FI" b="0" i="0" dirty="0">
                <a:solidFill>
                  <a:srgbClr val="000000"/>
                </a:solidFill>
                <a:effectLst/>
                <a:latin typeface="Times New Roman" panose="02020603050405020304" pitchFamily="18" charset="0"/>
              </a:rPr>
              <a:t>Lasten ja nuorten maailmassa juttelemme auttamisen matematiikasta konkreettisesti esimerkiksi niin, että yhden limsapullon pantti on 0,20€, joka sinänsä on aika pieni summa ja moni saattaa jopa nakata limsapullon roskiin kierrätyksen sijaan. Mutta, entäpä, kun tyhjiä limsapulloja onkin vaikka yhden koulun oppilaiden verran? Onko auttamisen summa silloin iso vai pieni? Tehdään siis yhdessä isoista ja haastavista asioista mahdollisia kaikille pieni pala kerrallaan.</a:t>
            </a:r>
          </a:p>
          <a:p>
            <a:pPr algn="l"/>
            <a:endParaRPr lang="fi-FI" b="0" i="0" dirty="0">
              <a:solidFill>
                <a:srgbClr val="000000"/>
              </a:solidFill>
              <a:effectLst/>
              <a:latin typeface="Times New Roman" panose="02020603050405020304" pitchFamily="18" charset="0"/>
            </a:endParaRPr>
          </a:p>
          <a:p>
            <a:pPr algn="l"/>
            <a:r>
              <a:rPr lang="fi-FI" b="0" i="0" dirty="0">
                <a:solidFill>
                  <a:srgbClr val="000000"/>
                </a:solidFill>
                <a:effectLst/>
                <a:latin typeface="Times New Roman" panose="02020603050405020304" pitchFamily="18" charset="0"/>
              </a:rPr>
              <a:t>Rukous: </a:t>
            </a:r>
          </a:p>
          <a:p>
            <a:pPr algn="l"/>
            <a:r>
              <a:rPr lang="fi-FI" b="0" i="0" dirty="0">
                <a:solidFill>
                  <a:srgbClr val="000000"/>
                </a:solidFill>
                <a:effectLst/>
                <a:latin typeface="Times New Roman" panose="02020603050405020304" pitchFamily="18" charset="0"/>
              </a:rPr>
              <a:t>Taivaallinen Isä, opeta meitä laittamaan asiat oikeankokoisiin palasiin, </a:t>
            </a:r>
          </a:p>
          <a:p>
            <a:pPr algn="l"/>
            <a:r>
              <a:rPr lang="fi-FI" b="0" i="0" dirty="0">
                <a:solidFill>
                  <a:srgbClr val="000000"/>
                </a:solidFill>
                <a:effectLst/>
                <a:latin typeface="Times New Roman" panose="02020603050405020304" pitchFamily="18" charset="0"/>
              </a:rPr>
              <a:t>jotta osaisimme auttaa toinen toisiamme. </a:t>
            </a:r>
          </a:p>
          <a:p>
            <a:pPr algn="l"/>
            <a:r>
              <a:rPr lang="fi-FI" b="0" i="0" dirty="0">
                <a:solidFill>
                  <a:srgbClr val="000000"/>
                </a:solidFill>
                <a:effectLst/>
                <a:latin typeface="Times New Roman" panose="02020603050405020304" pitchFamily="18" charset="0"/>
              </a:rPr>
              <a:t>Anna meidän nähdä vaikeiden asioiden takana myös mahdollisuudet ja hyvyys, </a:t>
            </a:r>
          </a:p>
          <a:p>
            <a:pPr algn="l"/>
            <a:r>
              <a:rPr lang="fi-FI" b="0" i="0" dirty="0">
                <a:solidFill>
                  <a:srgbClr val="000000"/>
                </a:solidFill>
                <a:effectLst/>
                <a:latin typeface="Times New Roman" panose="02020603050405020304" pitchFamily="18" charset="0"/>
              </a:rPr>
              <a:t>kyynisyyden ja kärsimättömyyden sijaan. </a:t>
            </a:r>
          </a:p>
          <a:p>
            <a:pPr algn="l"/>
            <a:r>
              <a:rPr lang="fi-FI" b="0" i="0" dirty="0">
                <a:solidFill>
                  <a:srgbClr val="000000"/>
                </a:solidFill>
                <a:effectLst/>
                <a:latin typeface="Times New Roman" panose="02020603050405020304" pitchFamily="18" charset="0"/>
              </a:rPr>
              <a:t>Taivaallinen Isä, siunaa kaikkia maailman ihmisiä ja anna sinun valosi loistaa heille. </a:t>
            </a:r>
          </a:p>
          <a:p>
            <a:pPr algn="l"/>
            <a:r>
              <a:rPr lang="fi-FI" b="0" i="0" dirty="0">
                <a:solidFill>
                  <a:srgbClr val="000000"/>
                </a:solidFill>
                <a:effectLst/>
                <a:latin typeface="Times New Roman" panose="02020603050405020304" pitchFamily="18" charset="0"/>
              </a:rPr>
              <a:t>Aamen.</a:t>
            </a:r>
          </a:p>
          <a:p>
            <a:pPr algn="l"/>
            <a:endParaRPr lang="fi-FI" b="0" i="0" dirty="0">
              <a:solidFill>
                <a:srgbClr val="000000"/>
              </a:solidFill>
              <a:effectLst/>
              <a:latin typeface="Times New Roman" panose="02020603050405020304" pitchFamily="18" charset="0"/>
            </a:endParaRPr>
          </a:p>
          <a:p>
            <a:pPr algn="l"/>
            <a:r>
              <a:rPr lang="fi-FI" b="0" i="0" dirty="0">
                <a:solidFill>
                  <a:srgbClr val="000000"/>
                </a:solidFill>
                <a:effectLst/>
                <a:latin typeface="Times New Roman" panose="02020603050405020304" pitchFamily="18" charset="0"/>
              </a:rPr>
              <a:t>Musiikki: Toivon kärki, Uuden edessä</a:t>
            </a:r>
          </a:p>
          <a:p>
            <a:pPr algn="l"/>
            <a:endParaRPr lang="fi-FI" b="0" i="0" dirty="0">
              <a:solidFill>
                <a:srgbClr val="000000"/>
              </a:solidFill>
              <a:effectLst/>
              <a:latin typeface="Times New Roman" panose="02020603050405020304" pitchFamily="18" charset="0"/>
            </a:endParaRPr>
          </a:p>
          <a:p>
            <a:pPr algn="l"/>
            <a:endParaRPr lang="fi-FI" b="0" i="0" dirty="0">
              <a:solidFill>
                <a:srgbClr val="000000"/>
              </a:solidFill>
              <a:effectLst/>
              <a:latin typeface="Times New Roman" panose="02020603050405020304" pitchFamily="18" charset="0"/>
            </a:endParaRPr>
          </a:p>
          <a:p>
            <a:pPr algn="l"/>
            <a:r>
              <a:rPr lang="fi-FI" b="0" i="0" dirty="0">
                <a:solidFill>
                  <a:srgbClr val="000000"/>
                </a:solidFill>
                <a:effectLst/>
                <a:latin typeface="Times New Roman" panose="02020603050405020304" pitchFamily="18" charset="0"/>
              </a:rPr>
              <a:t>Niina Hautala</a:t>
            </a:r>
          </a:p>
          <a:p>
            <a:pPr algn="l"/>
            <a:r>
              <a:rPr lang="fi-FI" b="0" i="0" dirty="0">
                <a:solidFill>
                  <a:srgbClr val="000000"/>
                </a:solidFill>
                <a:effectLst/>
                <a:latin typeface="Times New Roman" panose="02020603050405020304" pitchFamily="18" charset="0"/>
              </a:rPr>
              <a:t>Kajaanin seurakunta</a:t>
            </a:r>
          </a:p>
          <a:p>
            <a:endParaRPr lang="fi-FI" dirty="0"/>
          </a:p>
        </p:txBody>
      </p:sp>
      <p:sp>
        <p:nvSpPr>
          <p:cNvPr id="4" name="Slide Number Placeholder 3"/>
          <p:cNvSpPr>
            <a:spLocks noGrp="1"/>
          </p:cNvSpPr>
          <p:nvPr>
            <p:ph type="sldNum" sz="quarter" idx="5"/>
          </p:nvPr>
        </p:nvSpPr>
        <p:spPr/>
        <p:txBody>
          <a:bodyPr/>
          <a:lstStyle/>
          <a:p>
            <a:fld id="{8A36F468-45E2-483F-8BC9-EEBBD3AD1E52}" type="slidenum">
              <a:rPr lang="fi-FI" smtClean="0"/>
              <a:t>4</a:t>
            </a:fld>
            <a:endParaRPr lang="fi-FI"/>
          </a:p>
        </p:txBody>
      </p:sp>
    </p:spTree>
    <p:extLst>
      <p:ext uri="{BB962C8B-B14F-4D97-AF65-F5344CB8AC3E}">
        <p14:creationId xmlns:p14="http://schemas.microsoft.com/office/powerpoint/2010/main" val="112120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800" b="1" dirty="0">
                <a:solidFill>
                  <a:srgbClr val="000000"/>
                </a:solidFill>
                <a:effectLst/>
                <a:latin typeface="Aptos"/>
                <a:ea typeface="Times New Roman" panose="02020603050405020304" pitchFamily="18" charset="0"/>
              </a:rPr>
              <a:t>Yhdessä rakennamme parempaa maailmaa</a:t>
            </a:r>
            <a:endParaRPr lang="fi-FI" sz="1800" dirty="0">
              <a:effectLst/>
              <a:latin typeface="Calibri" panose="020F0502020204030204" pitchFamily="34" charset="0"/>
              <a:ea typeface="Calibri" panose="020F0502020204030204" pitchFamily="34" charset="0"/>
            </a:endParaRPr>
          </a:p>
          <a:p>
            <a:r>
              <a:rPr lang="fi-FI" sz="1800" dirty="0">
                <a:solidFill>
                  <a:srgbClr val="000000"/>
                </a:solidFill>
                <a:effectLst/>
                <a:latin typeface="Aptos"/>
                <a:ea typeface="Times New Roman" panose="02020603050405020304" pitchFamily="18" charset="0"/>
              </a:rPr>
              <a:t>"Jos haluat mennä nopeasti, mene yksin. Jos haluat mennä pitkälle, menkää yhdessä." </a:t>
            </a:r>
          </a:p>
          <a:p>
            <a:r>
              <a:rPr lang="fi-FI" sz="1800" dirty="0">
                <a:solidFill>
                  <a:srgbClr val="000000"/>
                </a:solidFill>
                <a:effectLst/>
                <a:latin typeface="Aptos"/>
                <a:ea typeface="Times New Roman" panose="02020603050405020304" pitchFamily="18" charset="0"/>
              </a:rPr>
              <a:t>Tämä viisas afrikkalainen sananlasku kutsuu meitä pohtimaan, miten voimme yhdessä rakentaa tälle maailmalle parempaa tulevaisuutta.</a:t>
            </a:r>
            <a:br>
              <a:rPr lang="fi-FI" sz="1800" dirty="0">
                <a:solidFill>
                  <a:srgbClr val="000000"/>
                </a:solidFill>
                <a:effectLst/>
                <a:latin typeface="Aptos"/>
                <a:ea typeface="Times New Roman" panose="02020603050405020304" pitchFamily="18" charset="0"/>
              </a:rPr>
            </a:br>
            <a:r>
              <a:rPr lang="fi-FI" sz="1800" dirty="0">
                <a:solidFill>
                  <a:srgbClr val="000000"/>
                </a:solidFill>
                <a:effectLst/>
                <a:latin typeface="Aptos"/>
                <a:ea typeface="Times New Roman" panose="02020603050405020304" pitchFamily="18" charset="0"/>
              </a:rPr>
              <a:t>Jeesus opetti että meidän tulee rakastaa lähimmäistämme. Tämä rakkaus ei tunne rajoja eikä välimatkoja. Kun autamme kaukana asuvia lähimmäisiämme, tarjoamme heille mahdollisuuden parempaan elämään.</a:t>
            </a:r>
            <a:br>
              <a:rPr lang="fi-FI" sz="1800" dirty="0">
                <a:solidFill>
                  <a:srgbClr val="000000"/>
                </a:solidFill>
                <a:effectLst/>
                <a:latin typeface="Aptos"/>
                <a:ea typeface="Times New Roman" panose="02020603050405020304" pitchFamily="18" charset="0"/>
              </a:rPr>
            </a:br>
            <a:r>
              <a:rPr lang="fi-FI" sz="1800" dirty="0">
                <a:solidFill>
                  <a:srgbClr val="000000"/>
                </a:solidFill>
                <a:effectLst/>
                <a:latin typeface="Aptos"/>
                <a:ea typeface="Times New Roman" panose="02020603050405020304" pitchFamily="18" charset="0"/>
              </a:rPr>
              <a:t>Koulutus on avain parempaan tulevaisuuteen. Koulutus on avain itsenäisyyteen ja työhön. Mutta monille maailman lapsille se on silti haave. Me voimme auttaa, mutta vain yhdessä. Yhteistyöllä voimme rakentaa maailmaa, jossa jokaisella lapsella on sama oikeus koulutukseen ja sama mahdollisuus elää unelmiaan todeksi.</a:t>
            </a:r>
            <a:br>
              <a:rPr lang="fi-FI" sz="1800" dirty="0">
                <a:solidFill>
                  <a:srgbClr val="000000"/>
                </a:solidFill>
                <a:effectLst/>
                <a:latin typeface="Aptos"/>
                <a:ea typeface="Times New Roman" panose="02020603050405020304" pitchFamily="18" charset="0"/>
              </a:rPr>
            </a:br>
            <a:endParaRPr lang="fi-FI" sz="1800" dirty="0">
              <a:solidFill>
                <a:srgbClr val="000000"/>
              </a:solidFill>
              <a:effectLst/>
              <a:latin typeface="Aptos"/>
              <a:ea typeface="Times New Roman" panose="02020603050405020304" pitchFamily="18" charset="0"/>
            </a:endParaRPr>
          </a:p>
          <a:p>
            <a:r>
              <a:rPr lang="fi-FI" sz="1800" dirty="0">
                <a:solidFill>
                  <a:srgbClr val="000000"/>
                </a:solidFill>
                <a:effectLst/>
                <a:latin typeface="Aptos"/>
                <a:ea typeface="Times New Roman" panose="02020603050405020304" pitchFamily="18" charset="0"/>
              </a:rPr>
              <a:t>Yhdessä voimme tehdä paljon hyvää. Kun autamme muita, autamme myös itseämme.</a:t>
            </a:r>
            <a:endParaRPr lang="fi-FI" sz="1800" dirty="0">
              <a:effectLst/>
              <a:latin typeface="Calibri" panose="020F0502020204030204" pitchFamily="34" charset="0"/>
              <a:ea typeface="Calibri" panose="020F0502020204030204" pitchFamily="34" charset="0"/>
            </a:endParaRPr>
          </a:p>
          <a:p>
            <a:endParaRPr lang="fi-FI" sz="1800" dirty="0">
              <a:solidFill>
                <a:srgbClr val="000000"/>
              </a:solidFill>
              <a:effectLst/>
              <a:latin typeface="Aptos"/>
              <a:ea typeface="Times New Roman" panose="02020603050405020304" pitchFamily="18" charset="0"/>
            </a:endParaRPr>
          </a:p>
          <a:p>
            <a:r>
              <a:rPr lang="fi-FI" sz="1800" dirty="0">
                <a:solidFill>
                  <a:srgbClr val="000000"/>
                </a:solidFill>
                <a:effectLst/>
                <a:latin typeface="Aptos"/>
                <a:ea typeface="Times New Roman" panose="02020603050405020304" pitchFamily="18" charset="0"/>
              </a:rPr>
              <a:t>Rukous</a:t>
            </a:r>
            <a:endParaRPr lang="fi-FI" sz="1800" dirty="0">
              <a:effectLst/>
              <a:latin typeface="Calibri" panose="020F0502020204030204" pitchFamily="34" charset="0"/>
              <a:ea typeface="Calibri" panose="020F0502020204030204" pitchFamily="34" charset="0"/>
            </a:endParaRPr>
          </a:p>
          <a:p>
            <a:r>
              <a:rPr lang="fi-FI" sz="1800" dirty="0">
                <a:solidFill>
                  <a:srgbClr val="000000"/>
                </a:solidFill>
                <a:effectLst/>
                <a:latin typeface="Aptos"/>
                <a:ea typeface="Times New Roman" panose="02020603050405020304" pitchFamily="18" charset="0"/>
              </a:rPr>
              <a:t>Rakas Taivaan Isä,</a:t>
            </a:r>
            <a:br>
              <a:rPr lang="fi-FI" sz="1800" dirty="0">
                <a:solidFill>
                  <a:srgbClr val="000000"/>
                </a:solidFill>
                <a:effectLst/>
                <a:latin typeface="Aptos"/>
                <a:ea typeface="Times New Roman" panose="02020603050405020304" pitchFamily="18" charset="0"/>
              </a:rPr>
            </a:br>
            <a:r>
              <a:rPr lang="fi-FI" sz="1800" dirty="0">
                <a:solidFill>
                  <a:srgbClr val="000000"/>
                </a:solidFill>
                <a:effectLst/>
                <a:latin typeface="Aptos"/>
                <a:ea typeface="Times New Roman" panose="02020603050405020304" pitchFamily="18" charset="0"/>
              </a:rPr>
              <a:t>Kiitos siitä, että olet luonut meidät toisiamme varten. Kiitos siitä, että voimme kulkea yhdessä, tukea ja auttaa toisiamme.</a:t>
            </a:r>
            <a:br>
              <a:rPr lang="fi-FI" sz="1800" dirty="0">
                <a:solidFill>
                  <a:srgbClr val="000000"/>
                </a:solidFill>
                <a:effectLst/>
                <a:latin typeface="Aptos"/>
                <a:ea typeface="Times New Roman" panose="02020603050405020304" pitchFamily="18" charset="0"/>
              </a:rPr>
            </a:br>
            <a:r>
              <a:rPr lang="fi-FI" sz="1800" dirty="0">
                <a:solidFill>
                  <a:srgbClr val="000000"/>
                </a:solidFill>
                <a:effectLst/>
                <a:latin typeface="Aptos"/>
                <a:ea typeface="Times New Roman" panose="02020603050405020304" pitchFamily="18" charset="0"/>
              </a:rPr>
              <a:t>Sinä olet kutsunut meidät yhteyteen kanssasi ja toisiimme. Opetat meille, että yhdessä voimme saavuttaa enemmän kuin yksin.</a:t>
            </a:r>
            <a:br>
              <a:rPr lang="fi-FI" sz="1800" dirty="0">
                <a:solidFill>
                  <a:srgbClr val="000000"/>
                </a:solidFill>
                <a:effectLst/>
                <a:latin typeface="Aptos"/>
                <a:ea typeface="Times New Roman" panose="02020603050405020304" pitchFamily="18" charset="0"/>
              </a:rPr>
            </a:br>
            <a:r>
              <a:rPr lang="fi-FI" sz="1800" dirty="0">
                <a:solidFill>
                  <a:srgbClr val="000000"/>
                </a:solidFill>
                <a:effectLst/>
                <a:latin typeface="Aptos"/>
                <a:ea typeface="Times New Roman" panose="02020603050405020304" pitchFamily="18" charset="0"/>
              </a:rPr>
              <a:t>Herra, avaa silmämme näkemään ne, jotka tarvitsevat meitä. Anna meille rohkeutta astua ulos mukavuusalueeltamme ja palvella lähimmäisiämme. Auta meitä löytämään tapoja tukea toisiamme, erityisesti niitä, jotka ovat vähempiosaisia. Rukoilemme erityisesti heidän puolestaan, jotka tarvitsevat apua eniten – heidän, jotka kamppailevat köyhyyden, syrjäytymisen ja epäoikeudenmukaisuuden kanssa. Auta meitä antamaan kätemme ja sydämemme, jotta he voisivat kulkea kohti parempaa tulevaisuutta.</a:t>
            </a:r>
            <a:br>
              <a:rPr lang="fi-FI" sz="1800" dirty="0">
                <a:solidFill>
                  <a:srgbClr val="000000"/>
                </a:solidFill>
                <a:effectLst/>
                <a:latin typeface="Aptos"/>
                <a:ea typeface="Times New Roman" panose="02020603050405020304" pitchFamily="18" charset="0"/>
              </a:rPr>
            </a:br>
            <a:r>
              <a:rPr lang="fi-FI" sz="1800" dirty="0">
                <a:solidFill>
                  <a:srgbClr val="000000"/>
                </a:solidFill>
                <a:effectLst/>
                <a:latin typeface="Aptos"/>
                <a:ea typeface="Times New Roman" panose="02020603050405020304" pitchFamily="18" charset="0"/>
              </a:rPr>
              <a:t>Kiitos, että olet kanssamme matkalla. Kiitos, että voimme luottaa siihen, että kuljemme yhdessä sinun rakkautesi ja armosi suojassa.</a:t>
            </a:r>
            <a:endParaRPr lang="fi-FI" sz="1800" dirty="0">
              <a:effectLst/>
              <a:latin typeface="Calibri" panose="020F0502020204030204" pitchFamily="34" charset="0"/>
              <a:ea typeface="Calibri" panose="020F0502020204030204" pitchFamily="34" charset="0"/>
            </a:endParaRPr>
          </a:p>
          <a:p>
            <a:r>
              <a:rPr lang="fi-FI" sz="1800" dirty="0">
                <a:solidFill>
                  <a:srgbClr val="000000"/>
                </a:solidFill>
                <a:effectLst/>
                <a:latin typeface="Aptos"/>
                <a:ea typeface="Times New Roman" panose="02020603050405020304" pitchFamily="18" charset="0"/>
              </a:rPr>
              <a:t>Aamen.</a:t>
            </a:r>
            <a:endParaRPr lang="fi-FI" sz="1800" dirty="0">
              <a:effectLst/>
              <a:latin typeface="Calibri" panose="020F0502020204030204" pitchFamily="34" charset="0"/>
              <a:ea typeface="Calibri" panose="020F0502020204030204" pitchFamily="34" charset="0"/>
            </a:endParaRPr>
          </a:p>
          <a:p>
            <a:endParaRPr lang="fi-FI" dirty="0"/>
          </a:p>
          <a:p>
            <a:endParaRPr lang="fi-FI" dirty="0"/>
          </a:p>
          <a:p>
            <a:r>
              <a:rPr lang="fi-FI" dirty="0"/>
              <a:t>Marja Vainikka</a:t>
            </a:r>
          </a:p>
          <a:p>
            <a:r>
              <a:rPr lang="fi-FI" dirty="0"/>
              <a:t>Hämeenlinna-Vanajan seurakunta</a:t>
            </a:r>
          </a:p>
        </p:txBody>
      </p:sp>
      <p:sp>
        <p:nvSpPr>
          <p:cNvPr id="4" name="Slide Number Placeholder 3"/>
          <p:cNvSpPr>
            <a:spLocks noGrp="1"/>
          </p:cNvSpPr>
          <p:nvPr>
            <p:ph type="sldNum" sz="quarter" idx="5"/>
          </p:nvPr>
        </p:nvSpPr>
        <p:spPr/>
        <p:txBody>
          <a:bodyPr/>
          <a:lstStyle/>
          <a:p>
            <a:fld id="{8A36F468-45E2-483F-8BC9-EEBBD3AD1E52}" type="slidenum">
              <a:rPr lang="fi-FI" smtClean="0"/>
              <a:t>5</a:t>
            </a:fld>
            <a:endParaRPr lang="fi-FI"/>
          </a:p>
        </p:txBody>
      </p:sp>
    </p:spTree>
    <p:extLst>
      <p:ext uri="{BB962C8B-B14F-4D97-AF65-F5344CB8AC3E}">
        <p14:creationId xmlns:p14="http://schemas.microsoft.com/office/powerpoint/2010/main" val="1207357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fi-FI" sz="1800" kern="100" dirty="0">
                <a:effectLst/>
                <a:latin typeface="Aptos"/>
                <a:ea typeface="Aptos"/>
                <a:cs typeface="Times New Roman" panose="02020603050405020304" pitchFamily="18" charset="0"/>
              </a:rPr>
              <a:t> 1 Piet. 3: 10-11</a:t>
            </a:r>
          </a:p>
          <a:p>
            <a:pPr>
              <a:lnSpc>
                <a:spcPct val="115000"/>
              </a:lnSpc>
              <a:spcAft>
                <a:spcPts val="800"/>
              </a:spcAft>
            </a:pPr>
            <a:r>
              <a:rPr lang="fi-FI" sz="1800" kern="100" dirty="0">
                <a:effectLst/>
                <a:latin typeface="Aptos"/>
                <a:ea typeface="Aptos"/>
                <a:cs typeface="Times New Roman" panose="02020603050405020304" pitchFamily="18" charset="0"/>
              </a:rPr>
              <a:t>” Sillä se, joka tahtoo rakastaa elämää ja haluaa nähdä hyviä päiviä, hillitköön kielensä pahoista sanoista ja huulensa valhetta puhumasta. Kääntyköön hän pois pahasta ja tehköön hyvää, etsiköön rauhaa ja pyrkiköön siihen.”</a:t>
            </a:r>
          </a:p>
          <a:p>
            <a:pPr>
              <a:lnSpc>
                <a:spcPct val="115000"/>
              </a:lnSpc>
              <a:spcAft>
                <a:spcPts val="800"/>
              </a:spcAft>
            </a:pPr>
            <a:endParaRPr lang="fi-FI" sz="1800" kern="100" dirty="0">
              <a:effectLst/>
              <a:latin typeface="Aptos"/>
              <a:ea typeface="Aptos"/>
              <a:cs typeface="Times New Roman" panose="02020603050405020304" pitchFamily="18" charset="0"/>
            </a:endParaRPr>
          </a:p>
          <a:p>
            <a:pPr>
              <a:lnSpc>
                <a:spcPct val="115000"/>
              </a:lnSpc>
              <a:spcAft>
                <a:spcPts val="800"/>
              </a:spcAft>
            </a:pPr>
            <a:r>
              <a:rPr lang="fi-FI" sz="1800" kern="100" dirty="0">
                <a:effectLst/>
                <a:latin typeface="Aptos"/>
                <a:ea typeface="Aptos"/>
                <a:cs typeface="Times New Roman" panose="02020603050405020304" pitchFamily="18" charset="0"/>
              </a:rPr>
              <a:t>Tarkoittaako omien tarpeiden ja tunteiden yläpuolelle nouseminen niiden kieltämistä tai väheksymistä? Vaatiiko rauhanrakentaminen tai hyvä </a:t>
            </a:r>
            <a:r>
              <a:rPr lang="fi-FI" sz="1800" kern="100" dirty="0" err="1">
                <a:effectLst/>
                <a:latin typeface="Aptos"/>
                <a:ea typeface="Aptos"/>
                <a:cs typeface="Times New Roman" panose="02020603050405020304" pitchFamily="18" charset="0"/>
              </a:rPr>
              <a:t>lähimmäisyys</a:t>
            </a:r>
            <a:r>
              <a:rPr lang="fi-FI" sz="1800" kern="100" dirty="0">
                <a:effectLst/>
                <a:latin typeface="Aptos"/>
                <a:ea typeface="Aptos"/>
                <a:cs typeface="Times New Roman" panose="02020603050405020304" pitchFamily="18" charset="0"/>
              </a:rPr>
              <a:t> itseni unohtamista? </a:t>
            </a:r>
          </a:p>
          <a:p>
            <a:pPr>
              <a:lnSpc>
                <a:spcPct val="115000"/>
              </a:lnSpc>
              <a:spcAft>
                <a:spcPts val="800"/>
              </a:spcAft>
            </a:pPr>
            <a:endParaRPr lang="fi-FI" sz="1800" kern="100" dirty="0">
              <a:effectLst/>
              <a:latin typeface="Aptos"/>
              <a:ea typeface="Aptos"/>
              <a:cs typeface="Times New Roman" panose="02020603050405020304" pitchFamily="18" charset="0"/>
            </a:endParaRPr>
          </a:p>
          <a:p>
            <a:pPr>
              <a:lnSpc>
                <a:spcPct val="115000"/>
              </a:lnSpc>
              <a:spcAft>
                <a:spcPts val="800"/>
              </a:spcAft>
            </a:pPr>
            <a:r>
              <a:rPr lang="fi-FI" sz="1800" kern="100" dirty="0">
                <a:effectLst/>
                <a:latin typeface="Aptos"/>
                <a:ea typeface="Aptos"/>
                <a:cs typeface="Times New Roman" panose="02020603050405020304" pitchFamily="18" charset="0"/>
              </a:rPr>
              <a:t>Ajattelen että ei. Kun olen kosketuksissa omaan ihmisyyteeni, tarpeisiini, tunteisiini ja myös heikkouksiini, ja rakastan itseäni Jumalan luomana, voin paremmin ymmärtää myös kaikkien muiden samat inhimilliset tarpeet ja ihmisarvon. </a:t>
            </a:r>
          </a:p>
          <a:p>
            <a:pPr>
              <a:lnSpc>
                <a:spcPct val="115000"/>
              </a:lnSpc>
              <a:spcAft>
                <a:spcPts val="800"/>
              </a:spcAft>
            </a:pPr>
            <a:r>
              <a:rPr lang="fi-FI" sz="1800" kern="100" dirty="0">
                <a:effectLst/>
                <a:latin typeface="Aptos"/>
                <a:ea typeface="Aptos"/>
                <a:cs typeface="Times New Roman" panose="02020603050405020304" pitchFamily="18" charset="0"/>
              </a:rPr>
              <a:t>Rauhanrakentaminen ja hyvän tekeminen on kuitenkin aktiivinen prosessi. Joskus se vaatii valmiutta luopua omista oikeuksista ja mukavuuksista toisten hyväksi. Se vaatii sitoutumista hyvän tekemiseen ja sinnikästä ponnistelua kaikkien ihmisten ihmisarvoisen elämän toteutumiseksi. Tähän Kristuksen esimerkki meitä kutsuu.</a:t>
            </a:r>
          </a:p>
          <a:p>
            <a:pPr>
              <a:lnSpc>
                <a:spcPct val="115000"/>
              </a:lnSpc>
              <a:spcAft>
                <a:spcPts val="800"/>
              </a:spcAft>
            </a:pPr>
            <a:endParaRPr lang="fi-FI" sz="1800" kern="100" dirty="0">
              <a:effectLst/>
              <a:latin typeface="Aptos"/>
              <a:ea typeface="Aptos"/>
              <a:cs typeface="Times New Roman" panose="02020603050405020304" pitchFamily="18" charset="0"/>
            </a:endParaRPr>
          </a:p>
          <a:p>
            <a:pPr>
              <a:lnSpc>
                <a:spcPct val="115000"/>
              </a:lnSpc>
              <a:spcAft>
                <a:spcPts val="800"/>
              </a:spcAft>
            </a:pPr>
            <a:endParaRPr lang="fi-FI" sz="1800" kern="100" dirty="0">
              <a:effectLst/>
              <a:latin typeface="Aptos"/>
              <a:ea typeface="Aptos"/>
              <a:cs typeface="Times New Roman" panose="02020603050405020304" pitchFamily="18" charset="0"/>
            </a:endParaRPr>
          </a:p>
          <a:p>
            <a:pPr>
              <a:lnSpc>
                <a:spcPct val="115000"/>
              </a:lnSpc>
              <a:spcAft>
                <a:spcPts val="800"/>
              </a:spcAft>
            </a:pPr>
            <a:r>
              <a:rPr lang="fi-FI" sz="1800" kern="100" dirty="0">
                <a:effectLst/>
                <a:latin typeface="Aptos"/>
                <a:ea typeface="Aptos"/>
                <a:cs typeface="Times New Roman" panose="02020603050405020304" pitchFamily="18" charset="0"/>
              </a:rPr>
              <a:t>Rukous: </a:t>
            </a:r>
          </a:p>
          <a:p>
            <a:pPr>
              <a:lnSpc>
                <a:spcPct val="115000"/>
              </a:lnSpc>
              <a:spcAft>
                <a:spcPts val="800"/>
              </a:spcAft>
            </a:pPr>
            <a:r>
              <a:rPr lang="fi-FI" sz="1800" kern="100" dirty="0">
                <a:effectLst/>
                <a:latin typeface="Aptos"/>
                <a:ea typeface="Aptos"/>
                <a:cs typeface="Times New Roman" panose="02020603050405020304" pitchFamily="18" charset="0"/>
              </a:rPr>
              <a:t>Taivaallinen Isä, Rauhanruhtinas. </a:t>
            </a:r>
          </a:p>
          <a:p>
            <a:pPr>
              <a:lnSpc>
                <a:spcPct val="115000"/>
              </a:lnSpc>
              <a:spcAft>
                <a:spcPts val="800"/>
              </a:spcAft>
            </a:pPr>
            <a:r>
              <a:rPr lang="fi-FI" sz="1800" kern="100" dirty="0">
                <a:effectLst/>
                <a:latin typeface="Aptos"/>
                <a:ea typeface="Aptos"/>
                <a:cs typeface="Times New Roman" panose="02020603050405020304" pitchFamily="18" charset="0"/>
              </a:rPr>
              <a:t>Opeta meitä katsomaan lähimmäisiämme sinun katseellasi. </a:t>
            </a:r>
          </a:p>
          <a:p>
            <a:pPr>
              <a:lnSpc>
                <a:spcPct val="115000"/>
              </a:lnSpc>
              <a:spcAft>
                <a:spcPts val="800"/>
              </a:spcAft>
            </a:pPr>
            <a:r>
              <a:rPr lang="fi-FI" sz="1800" kern="100" dirty="0">
                <a:effectLst/>
                <a:latin typeface="Aptos"/>
                <a:ea typeface="Aptos"/>
                <a:cs typeface="Times New Roman" panose="02020603050405020304" pitchFamily="18" charset="0"/>
              </a:rPr>
              <a:t>Poista meistä väärä itsekkyys ja auta näkemään arjessa niitä hetkiä, </a:t>
            </a:r>
          </a:p>
          <a:p>
            <a:pPr>
              <a:lnSpc>
                <a:spcPct val="115000"/>
              </a:lnSpc>
              <a:spcAft>
                <a:spcPts val="800"/>
              </a:spcAft>
            </a:pPr>
            <a:r>
              <a:rPr lang="fi-FI" sz="1800" kern="100" dirty="0">
                <a:effectLst/>
                <a:latin typeface="Aptos"/>
                <a:ea typeface="Aptos"/>
                <a:cs typeface="Times New Roman" panose="02020603050405020304" pitchFamily="18" charset="0"/>
              </a:rPr>
              <a:t>jolloin voimme pienillä teoilla rakentaa rauhaa ihmisten välille. </a:t>
            </a:r>
          </a:p>
          <a:p>
            <a:pPr>
              <a:lnSpc>
                <a:spcPct val="115000"/>
              </a:lnSpc>
              <a:spcAft>
                <a:spcPts val="800"/>
              </a:spcAft>
            </a:pPr>
            <a:r>
              <a:rPr lang="fi-FI" sz="1800" kern="100" dirty="0">
                <a:effectLst/>
                <a:latin typeface="Aptos"/>
                <a:ea typeface="Aptos"/>
                <a:cs typeface="Times New Roman" panose="02020603050405020304" pitchFamily="18" charset="0"/>
              </a:rPr>
              <a:t>Anna sydämiimme sinun rauhasi. </a:t>
            </a:r>
          </a:p>
          <a:p>
            <a:pPr>
              <a:lnSpc>
                <a:spcPct val="115000"/>
              </a:lnSpc>
              <a:spcAft>
                <a:spcPts val="800"/>
              </a:spcAft>
            </a:pPr>
            <a:r>
              <a:rPr lang="fi-FI" sz="1800" kern="100" dirty="0">
                <a:effectLst/>
                <a:latin typeface="Aptos"/>
                <a:ea typeface="Aptos"/>
                <a:cs typeface="Times New Roman" panose="02020603050405020304" pitchFamily="18" charset="0"/>
              </a:rPr>
              <a:t>Aamen.</a:t>
            </a:r>
          </a:p>
          <a:p>
            <a:pPr>
              <a:lnSpc>
                <a:spcPct val="115000"/>
              </a:lnSpc>
              <a:spcAft>
                <a:spcPts val="800"/>
              </a:spcAft>
            </a:pPr>
            <a:endParaRPr lang="fi-FI" sz="1800" kern="100" dirty="0">
              <a:effectLst/>
              <a:latin typeface="Aptos"/>
              <a:ea typeface="Aptos"/>
              <a:cs typeface="Times New Roman" panose="02020603050405020304" pitchFamily="18" charset="0"/>
            </a:endParaRPr>
          </a:p>
          <a:p>
            <a:pPr>
              <a:lnSpc>
                <a:spcPct val="115000"/>
              </a:lnSpc>
              <a:spcAft>
                <a:spcPts val="800"/>
              </a:spcAft>
            </a:pPr>
            <a:endParaRPr lang="fi-FI" sz="1800" kern="100" dirty="0">
              <a:effectLst/>
              <a:latin typeface="Aptos"/>
              <a:ea typeface="Aptos"/>
              <a:cs typeface="Times New Roman" panose="02020603050405020304" pitchFamily="18" charset="0"/>
            </a:endParaRPr>
          </a:p>
          <a:p>
            <a:pPr>
              <a:lnSpc>
                <a:spcPct val="115000"/>
              </a:lnSpc>
              <a:spcAft>
                <a:spcPts val="800"/>
              </a:spcAft>
            </a:pPr>
            <a:r>
              <a:rPr lang="fi-FI" sz="1800" kern="100" dirty="0">
                <a:effectLst/>
                <a:latin typeface="Aptos"/>
                <a:ea typeface="Aptos"/>
                <a:cs typeface="Times New Roman" panose="02020603050405020304" pitchFamily="18" charset="0"/>
              </a:rPr>
              <a:t>Virsi 589: Rauha Herra, siunaa meitä</a:t>
            </a:r>
          </a:p>
          <a:p>
            <a:endParaRPr lang="fi-FI" dirty="0"/>
          </a:p>
          <a:p>
            <a:endParaRPr lang="fi-FI" dirty="0"/>
          </a:p>
          <a:p>
            <a:r>
              <a:rPr lang="fi-FI" dirty="0"/>
              <a:t>Päivi Lammela</a:t>
            </a:r>
            <a:br>
              <a:rPr lang="fi-FI" dirty="0"/>
            </a:br>
            <a:r>
              <a:rPr lang="fi-FI" dirty="0"/>
              <a:t>Hyvinkään seurakunta</a:t>
            </a:r>
          </a:p>
        </p:txBody>
      </p:sp>
      <p:sp>
        <p:nvSpPr>
          <p:cNvPr id="4" name="Slide Number Placeholder 3"/>
          <p:cNvSpPr>
            <a:spLocks noGrp="1"/>
          </p:cNvSpPr>
          <p:nvPr>
            <p:ph type="sldNum" sz="quarter" idx="5"/>
          </p:nvPr>
        </p:nvSpPr>
        <p:spPr/>
        <p:txBody>
          <a:bodyPr/>
          <a:lstStyle/>
          <a:p>
            <a:fld id="{8A36F468-45E2-483F-8BC9-EEBBD3AD1E52}" type="slidenum">
              <a:rPr lang="fi-FI" smtClean="0"/>
              <a:t>6</a:t>
            </a:fld>
            <a:endParaRPr lang="fi-FI"/>
          </a:p>
        </p:txBody>
      </p:sp>
    </p:spTree>
    <p:extLst>
      <p:ext uri="{BB962C8B-B14F-4D97-AF65-F5344CB8AC3E}">
        <p14:creationId xmlns:p14="http://schemas.microsoft.com/office/powerpoint/2010/main" val="2359673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i-FI" sz="1800" kern="100" dirty="0">
                <a:effectLst/>
                <a:latin typeface="Aptos"/>
                <a:ea typeface="Aptos"/>
                <a:cs typeface="Times New Roman" panose="02020603050405020304" pitchFamily="18" charset="0"/>
              </a:rPr>
              <a:t>Tässä kuvassa on kaksi nepalilaista tyttöä. Arvelen, että he ovat onnekkaita ja suut hymyssä ainakin kahdesta syystä. Ensinnäkin heillä on koulupuvut, mikä on merkki siitä, että he ovat koululaisia. He ovat köyhyydestä huolimatta päässeet opiskelemaan. Sylissä on kiva ja selvästi kiinnostava koulukirjakin.  Kun katselee kuvaa hetken, alkaa itselläkin olla hymy herkässä, sillä kuvasta välittyy lasten välinen yhteys, lämpö ja läheisyys. Ajattelen, että se on toinen syy siihen, miksi he ovat onnekkaita. Vieressä on toinen ihminen. Vieressä on ystävä.  On lempipäivä. </a:t>
            </a:r>
          </a:p>
          <a:p>
            <a:pPr>
              <a:lnSpc>
                <a:spcPct val="107000"/>
              </a:lnSpc>
              <a:spcAft>
                <a:spcPts val="800"/>
              </a:spcAft>
            </a:pPr>
            <a:endParaRPr lang="fi-FI" sz="1800" kern="100" dirty="0">
              <a:effectLst/>
              <a:latin typeface="Aptos"/>
              <a:ea typeface="Aptos"/>
              <a:cs typeface="Times New Roman" panose="02020603050405020304" pitchFamily="18" charset="0"/>
            </a:endParaRPr>
          </a:p>
          <a:p>
            <a:pPr>
              <a:lnSpc>
                <a:spcPct val="107000"/>
              </a:lnSpc>
              <a:spcAft>
                <a:spcPts val="800"/>
              </a:spcAft>
            </a:pPr>
            <a:r>
              <a:rPr lang="fi-FI" sz="1800" kern="100" dirty="0">
                <a:effectLst/>
                <a:latin typeface="Aptos"/>
                <a:ea typeface="Aptos"/>
                <a:cs typeface="Times New Roman" panose="02020603050405020304" pitchFamily="18" charset="0"/>
              </a:rPr>
              <a:t>Kirkon Ulkomaanavun keskeistä työtä on tukea vaatimattomista oloista tulevia lapsia pääsemään kouluun. Se tarkoittaa mahdollisuutta oppia tärkeitä tiedollisia asioita, joita lapset tarvitsevat elämässään.  Mutta kuten kuvasta voi todeta, koulu mahdollistaa myös ihmisenä elämisen ja kasvamisen tärkeitä taitoja: saa olla ystävä, oppia jakamaan asioita ja toimimaan yhdessä. Ystävyys on Jumalan lahja ja vaalimisen arvoinen.   </a:t>
            </a:r>
          </a:p>
          <a:p>
            <a:pPr>
              <a:lnSpc>
                <a:spcPct val="107000"/>
              </a:lnSpc>
              <a:spcAft>
                <a:spcPts val="800"/>
              </a:spcAft>
            </a:pPr>
            <a:r>
              <a:rPr lang="fi-FI" sz="1800" kern="100" dirty="0">
                <a:effectLst/>
                <a:latin typeface="Aptos"/>
                <a:ea typeface="Aptos"/>
                <a:cs typeface="Times New Roman" panose="02020603050405020304" pitchFamily="18" charset="0"/>
              </a:rPr>
              <a:t>Laulu:</a:t>
            </a:r>
          </a:p>
          <a:p>
            <a:pPr>
              <a:lnSpc>
                <a:spcPct val="107000"/>
              </a:lnSpc>
              <a:spcAft>
                <a:spcPts val="800"/>
              </a:spcAft>
            </a:pPr>
            <a:r>
              <a:rPr lang="fi-FI" sz="1800" kern="100" dirty="0">
                <a:effectLst/>
                <a:latin typeface="Aptos"/>
                <a:ea typeface="Aptos"/>
                <a:cs typeface="Times New Roman" panose="02020603050405020304" pitchFamily="18" charset="0"/>
              </a:rPr>
              <a:t> Tahtoisin toivoa sinulle jotakin oikein hyvää</a:t>
            </a:r>
          </a:p>
          <a:p>
            <a:pPr>
              <a:lnSpc>
                <a:spcPct val="107000"/>
              </a:lnSpc>
              <a:spcAft>
                <a:spcPts val="800"/>
              </a:spcAft>
            </a:pPr>
            <a:r>
              <a:rPr lang="fi-FI" sz="1800" kern="100" dirty="0">
                <a:effectLst/>
                <a:latin typeface="Aptos"/>
                <a:ea typeface="Aptos"/>
                <a:cs typeface="Times New Roman" panose="02020603050405020304" pitchFamily="18" charset="0"/>
              </a:rPr>
              <a:t>Tahtoisin toivoa sinulle jotakin oikein hyvää,</a:t>
            </a:r>
            <a:br>
              <a:rPr lang="fi-FI" sz="1800" kern="100" dirty="0">
                <a:effectLst/>
                <a:latin typeface="Aptos"/>
                <a:ea typeface="Aptos"/>
                <a:cs typeface="Times New Roman" panose="02020603050405020304" pitchFamily="18" charset="0"/>
              </a:rPr>
            </a:br>
            <a:r>
              <a:rPr lang="fi-FI" sz="1800" kern="100" dirty="0">
                <a:effectLst/>
                <a:latin typeface="Aptos"/>
                <a:ea typeface="Aptos"/>
                <a:cs typeface="Times New Roman" panose="02020603050405020304" pitchFamily="18" charset="0"/>
              </a:rPr>
              <a:t>enkelin siipien havinaa ja iloa onnea syvää.</a:t>
            </a:r>
          </a:p>
          <a:p>
            <a:pPr>
              <a:lnSpc>
                <a:spcPct val="107000"/>
              </a:lnSpc>
              <a:spcAft>
                <a:spcPts val="800"/>
              </a:spcAft>
            </a:pPr>
            <a:r>
              <a:rPr lang="fi-FI" sz="1800" kern="100" dirty="0">
                <a:effectLst/>
                <a:latin typeface="Aptos"/>
                <a:ea typeface="Aptos"/>
                <a:cs typeface="Times New Roman" panose="02020603050405020304" pitchFamily="18" charset="0"/>
              </a:rPr>
              <a:t>Tahtoisin toivoa sinulle mitä en itse voi antaa,</a:t>
            </a:r>
            <a:br>
              <a:rPr lang="fi-FI" sz="1800" kern="100" dirty="0">
                <a:effectLst/>
                <a:latin typeface="Aptos"/>
                <a:ea typeface="Aptos"/>
                <a:cs typeface="Times New Roman" panose="02020603050405020304" pitchFamily="18" charset="0"/>
              </a:rPr>
            </a:br>
            <a:r>
              <a:rPr lang="fi-FI" sz="1800" kern="100" dirty="0">
                <a:effectLst/>
                <a:latin typeface="Aptos"/>
                <a:ea typeface="Aptos"/>
                <a:cs typeface="Times New Roman" panose="02020603050405020304" pitchFamily="18" charset="0"/>
              </a:rPr>
              <a:t>saakoon rakkaus Jumalan sinua sylissäin kantaa.</a:t>
            </a:r>
          </a:p>
          <a:p>
            <a:pPr>
              <a:lnSpc>
                <a:spcPct val="107000"/>
              </a:lnSpc>
              <a:spcAft>
                <a:spcPts val="800"/>
              </a:spcAft>
            </a:pPr>
            <a:r>
              <a:rPr lang="fi-FI" sz="1800" kern="100" dirty="0">
                <a:effectLst/>
                <a:latin typeface="Aptos"/>
                <a:ea typeface="Aptos"/>
                <a:cs typeface="Times New Roman" panose="02020603050405020304" pitchFamily="18" charset="0"/>
              </a:rPr>
              <a:t>-Anna-Mari Kaskinen</a:t>
            </a:r>
          </a:p>
          <a:p>
            <a:pPr>
              <a:lnSpc>
                <a:spcPct val="107000"/>
              </a:lnSpc>
              <a:spcAft>
                <a:spcPts val="800"/>
              </a:spcAft>
            </a:pPr>
            <a:r>
              <a:rPr lang="fi-FI" sz="1800" kern="100" dirty="0">
                <a:effectLst/>
                <a:latin typeface="Aptos"/>
                <a:ea typeface="Aptos"/>
                <a:cs typeface="Times New Roman" panose="02020603050405020304" pitchFamily="18" charset="0"/>
              </a:rPr>
              <a:t> </a:t>
            </a:r>
          </a:p>
          <a:p>
            <a:pPr>
              <a:lnSpc>
                <a:spcPct val="107000"/>
              </a:lnSpc>
              <a:spcAft>
                <a:spcPts val="800"/>
              </a:spcAft>
            </a:pPr>
            <a:r>
              <a:rPr lang="fi-FI" sz="1800" kern="100" dirty="0">
                <a:effectLst/>
                <a:latin typeface="Aptos"/>
                <a:ea typeface="Aptos"/>
                <a:cs typeface="Times New Roman" panose="02020603050405020304" pitchFamily="18" charset="0"/>
              </a:rPr>
              <a:t>Raamattu: </a:t>
            </a:r>
          </a:p>
          <a:p>
            <a:pPr>
              <a:lnSpc>
                <a:spcPct val="107000"/>
              </a:lnSpc>
              <a:spcAft>
                <a:spcPts val="800"/>
              </a:spcAft>
            </a:pPr>
            <a:r>
              <a:rPr lang="fi-FI" sz="1800" kern="100" dirty="0">
                <a:effectLst/>
                <a:latin typeface="Aptos"/>
                <a:ea typeface="Aptos"/>
                <a:cs typeface="Times New Roman" panose="02020603050405020304" pitchFamily="18" charset="0"/>
              </a:rPr>
              <a:t>Johannes 15. Jeesus: »Olen kertonut tämän teille, jotta iloni täyttäisi teidät ja jotta teidän ilonne olisi täydellinen. </a:t>
            </a:r>
            <a:r>
              <a:rPr lang="fi-FI" sz="1800" kern="100" baseline="-25000" dirty="0">
                <a:effectLst/>
                <a:latin typeface="Aptos"/>
                <a:ea typeface="Aptos"/>
                <a:cs typeface="Times New Roman" panose="02020603050405020304" pitchFamily="18" charset="0"/>
              </a:rPr>
              <a:t>12</a:t>
            </a:r>
            <a:r>
              <a:rPr lang="fi-FI" sz="1800" kern="100" dirty="0">
                <a:effectLst/>
                <a:latin typeface="Aptos"/>
                <a:ea typeface="Aptos"/>
                <a:cs typeface="Times New Roman" panose="02020603050405020304" pitchFamily="18" charset="0"/>
              </a:rPr>
              <a:t>Minun käskyni on: rakastakaa toisianne niin kuin minä olen rakastanut teitä. </a:t>
            </a:r>
            <a:r>
              <a:rPr lang="fi-FI" sz="1800" kern="100" baseline="-25000" dirty="0">
                <a:effectLst/>
                <a:latin typeface="Aptos"/>
                <a:ea typeface="Aptos"/>
                <a:cs typeface="Times New Roman" panose="02020603050405020304" pitchFamily="18" charset="0"/>
              </a:rPr>
              <a:t>13</a:t>
            </a:r>
            <a:r>
              <a:rPr lang="fi-FI" sz="1800" kern="100" dirty="0">
                <a:effectLst/>
                <a:latin typeface="Aptos"/>
                <a:ea typeface="Aptos"/>
                <a:cs typeface="Times New Roman" panose="02020603050405020304" pitchFamily="18" charset="0"/>
              </a:rPr>
              <a:t>Ei ole olemassa suurempaa rakkautta kuin se, että antaa henkensä ystäviensä vuoksi. </a:t>
            </a:r>
            <a:r>
              <a:rPr lang="fi-FI" sz="1800" kern="100" baseline="-25000" dirty="0">
                <a:effectLst/>
                <a:latin typeface="Aptos"/>
                <a:ea typeface="Aptos"/>
                <a:cs typeface="Times New Roman" panose="02020603050405020304" pitchFamily="18" charset="0"/>
              </a:rPr>
              <a:t>14</a:t>
            </a:r>
            <a:r>
              <a:rPr lang="fi-FI" sz="1800" kern="100" dirty="0">
                <a:effectLst/>
                <a:latin typeface="Aptos"/>
                <a:ea typeface="Aptos"/>
                <a:cs typeface="Times New Roman" panose="02020603050405020304" pitchFamily="18" charset="0"/>
              </a:rPr>
              <a:t>Te olette ystäviäni, jos teette niin kuin käsken. </a:t>
            </a:r>
            <a:r>
              <a:rPr lang="fi-FI" sz="1800" kern="100" baseline="-25000" dirty="0">
                <a:effectLst/>
                <a:latin typeface="Aptos"/>
                <a:ea typeface="Aptos"/>
                <a:cs typeface="Times New Roman" panose="02020603050405020304" pitchFamily="18" charset="0"/>
              </a:rPr>
              <a:t>15</a:t>
            </a:r>
            <a:r>
              <a:rPr lang="fi-FI" sz="1800" kern="100" dirty="0">
                <a:effectLst/>
                <a:latin typeface="Aptos"/>
                <a:ea typeface="Aptos"/>
                <a:cs typeface="Times New Roman" panose="02020603050405020304" pitchFamily="18" charset="0"/>
              </a:rPr>
              <a:t>En sano teitä enää palvelijoiksi, koska palvelija ei tiedä isäntänsä aikeita. Sanon teitä ystävikseni, koska olen kertonut teille kaiken, minkä Isältäni kuulin.  </a:t>
            </a:r>
            <a:r>
              <a:rPr lang="fi-FI" sz="1800" kern="100" baseline="-25000" dirty="0">
                <a:effectLst/>
                <a:latin typeface="Aptos"/>
                <a:ea typeface="Aptos"/>
                <a:cs typeface="Times New Roman" panose="02020603050405020304" pitchFamily="18" charset="0"/>
              </a:rPr>
              <a:t>17</a:t>
            </a:r>
            <a:r>
              <a:rPr lang="fi-FI" sz="1800" kern="100" dirty="0">
                <a:effectLst/>
                <a:latin typeface="Aptos"/>
                <a:ea typeface="Aptos"/>
                <a:cs typeface="Times New Roman" panose="02020603050405020304" pitchFamily="18" charset="0"/>
              </a:rPr>
              <a:t>Tämän käskyn minä teille annan: rakastakaa toisianne.»</a:t>
            </a:r>
          </a:p>
          <a:p>
            <a:pPr>
              <a:lnSpc>
                <a:spcPct val="107000"/>
              </a:lnSpc>
              <a:spcAft>
                <a:spcPts val="800"/>
              </a:spcAft>
            </a:pPr>
            <a:endParaRPr lang="fi-FI" sz="1800" kern="100" dirty="0">
              <a:effectLst/>
              <a:latin typeface="Aptos"/>
              <a:ea typeface="Aptos"/>
              <a:cs typeface="Times New Roman" panose="02020603050405020304" pitchFamily="18" charset="0"/>
            </a:endParaRPr>
          </a:p>
          <a:p>
            <a:pPr>
              <a:lnSpc>
                <a:spcPct val="107000"/>
              </a:lnSpc>
              <a:spcAft>
                <a:spcPts val="800"/>
              </a:spcAft>
            </a:pPr>
            <a:r>
              <a:rPr lang="fi-FI" sz="1800" kern="100" dirty="0">
                <a:effectLst/>
                <a:latin typeface="Aptos"/>
                <a:ea typeface="Aptos"/>
                <a:cs typeface="Times New Roman" panose="02020603050405020304" pitchFamily="18" charset="0"/>
              </a:rPr>
              <a:t>Rukous: </a:t>
            </a:r>
          </a:p>
          <a:p>
            <a:pPr>
              <a:lnSpc>
                <a:spcPct val="107000"/>
              </a:lnSpc>
              <a:spcAft>
                <a:spcPts val="800"/>
              </a:spcAft>
            </a:pPr>
            <a:r>
              <a:rPr lang="fi-FI" sz="1800" kern="100" dirty="0">
                <a:effectLst/>
                <a:latin typeface="Aptos"/>
                <a:ea typeface="Aptos"/>
                <a:cs typeface="Times New Roman" panose="02020603050405020304" pitchFamily="18" charset="0"/>
              </a:rPr>
              <a:t>Hyvä Jumala, kiitos ystävistä ja ystävyydestä. </a:t>
            </a:r>
          </a:p>
          <a:p>
            <a:pPr>
              <a:lnSpc>
                <a:spcPct val="107000"/>
              </a:lnSpc>
              <a:spcAft>
                <a:spcPts val="800"/>
              </a:spcAft>
            </a:pPr>
            <a:r>
              <a:rPr lang="fi-FI" sz="1800" kern="100" dirty="0">
                <a:effectLst/>
                <a:latin typeface="Aptos"/>
                <a:ea typeface="Aptos"/>
                <a:cs typeface="Times New Roman" panose="02020603050405020304" pitchFamily="18" charset="0"/>
              </a:rPr>
              <a:t>Herra siunatkoon meitä ja varjelkoon meitä.</a:t>
            </a:r>
            <a:br>
              <a:rPr lang="fi-FI" sz="1800" kern="100" dirty="0">
                <a:effectLst/>
                <a:latin typeface="Aptos"/>
                <a:ea typeface="Aptos"/>
                <a:cs typeface="Times New Roman" panose="02020603050405020304" pitchFamily="18" charset="0"/>
              </a:rPr>
            </a:br>
            <a:r>
              <a:rPr lang="fi-FI" sz="1800" kern="100" dirty="0">
                <a:effectLst/>
                <a:latin typeface="Aptos"/>
                <a:ea typeface="Aptos"/>
                <a:cs typeface="Times New Roman" panose="02020603050405020304" pitchFamily="18" charset="0"/>
              </a:rPr>
              <a:t>Herra valistakoon kasvonsa meille</a:t>
            </a:r>
            <a:br>
              <a:rPr lang="fi-FI" sz="1800" kern="100" dirty="0">
                <a:effectLst/>
                <a:latin typeface="Aptos"/>
                <a:ea typeface="Aptos"/>
                <a:cs typeface="Times New Roman" panose="02020603050405020304" pitchFamily="18" charset="0"/>
              </a:rPr>
            </a:br>
            <a:r>
              <a:rPr lang="fi-FI" sz="1800" kern="100" dirty="0">
                <a:effectLst/>
                <a:latin typeface="Aptos"/>
                <a:ea typeface="Aptos"/>
                <a:cs typeface="Times New Roman" panose="02020603050405020304" pitchFamily="18" charset="0"/>
              </a:rPr>
              <a:t>ja olkoon meille armollinen.</a:t>
            </a:r>
          </a:p>
          <a:p>
            <a:pPr>
              <a:lnSpc>
                <a:spcPct val="107000"/>
              </a:lnSpc>
              <a:spcAft>
                <a:spcPts val="800"/>
              </a:spcAft>
            </a:pPr>
            <a:r>
              <a:rPr lang="fi-FI" sz="1800" kern="100" dirty="0">
                <a:effectLst/>
                <a:latin typeface="Aptos"/>
                <a:ea typeface="Aptos"/>
                <a:cs typeface="Times New Roman" panose="02020603050405020304" pitchFamily="18" charset="0"/>
              </a:rPr>
              <a:t>Herra kääntäköön kasvonsa meidän puoleemme</a:t>
            </a:r>
            <a:br>
              <a:rPr lang="fi-FI" sz="1800" kern="100" dirty="0">
                <a:effectLst/>
                <a:latin typeface="Aptos"/>
                <a:ea typeface="Aptos"/>
                <a:cs typeface="Times New Roman" panose="02020603050405020304" pitchFamily="18" charset="0"/>
              </a:rPr>
            </a:br>
            <a:r>
              <a:rPr lang="fi-FI" sz="1800" kern="100" dirty="0">
                <a:effectLst/>
                <a:latin typeface="Aptos"/>
                <a:ea typeface="Aptos"/>
                <a:cs typeface="Times New Roman" panose="02020603050405020304" pitchFamily="18" charset="0"/>
              </a:rPr>
              <a:t>ja antakoon meille rauhan.</a:t>
            </a:r>
          </a:p>
          <a:p>
            <a:pPr>
              <a:lnSpc>
                <a:spcPct val="107000"/>
              </a:lnSpc>
              <a:spcAft>
                <a:spcPts val="800"/>
              </a:spcAft>
            </a:pPr>
            <a:r>
              <a:rPr lang="fi-FI" sz="1800" kern="100" dirty="0">
                <a:effectLst/>
                <a:latin typeface="Aptos"/>
                <a:ea typeface="Aptos"/>
                <a:cs typeface="Times New Roman" panose="02020603050405020304" pitchFamily="18" charset="0"/>
              </a:rPr>
              <a:t>Isän ja Pojan ja Pyhän Hengen nimeen.</a:t>
            </a:r>
          </a:p>
          <a:p>
            <a:pPr>
              <a:lnSpc>
                <a:spcPct val="107000"/>
              </a:lnSpc>
              <a:spcAft>
                <a:spcPts val="800"/>
              </a:spcAft>
            </a:pPr>
            <a:r>
              <a:rPr lang="fi-FI" sz="1800" kern="100" dirty="0">
                <a:effectLst/>
                <a:latin typeface="Aptos"/>
                <a:ea typeface="Aptos"/>
                <a:cs typeface="Times New Roman" panose="02020603050405020304" pitchFamily="18" charset="0"/>
              </a:rPr>
              <a:t>Aamen. </a:t>
            </a:r>
          </a:p>
          <a:p>
            <a:pPr>
              <a:lnSpc>
                <a:spcPct val="107000"/>
              </a:lnSpc>
              <a:spcAft>
                <a:spcPts val="800"/>
              </a:spcAft>
            </a:pPr>
            <a:r>
              <a:rPr lang="fi-FI" sz="1800" kern="100" dirty="0">
                <a:effectLst/>
                <a:latin typeface="Aptos"/>
                <a:ea typeface="Aptos"/>
                <a:cs typeface="Times New Roman" panose="02020603050405020304" pitchFamily="18" charset="0"/>
              </a:rPr>
              <a:t> </a:t>
            </a:r>
          </a:p>
          <a:p>
            <a:pPr>
              <a:lnSpc>
                <a:spcPct val="107000"/>
              </a:lnSpc>
              <a:spcAft>
                <a:spcPts val="800"/>
              </a:spcAft>
            </a:pPr>
            <a:endParaRPr lang="fi-FI" sz="1800" kern="100" dirty="0">
              <a:effectLst/>
              <a:latin typeface="Aptos"/>
              <a:ea typeface="Aptos"/>
              <a:cs typeface="Times New Roman" panose="02020603050405020304" pitchFamily="18" charset="0"/>
            </a:endParaRPr>
          </a:p>
          <a:p>
            <a:pPr>
              <a:lnSpc>
                <a:spcPct val="107000"/>
              </a:lnSpc>
              <a:spcAft>
                <a:spcPts val="800"/>
              </a:spcAft>
            </a:pPr>
            <a:r>
              <a:rPr lang="fi-FI" sz="1800" kern="100" dirty="0">
                <a:effectLst/>
                <a:latin typeface="Aptos"/>
                <a:ea typeface="Aptos"/>
                <a:cs typeface="Times New Roman" panose="02020603050405020304" pitchFamily="18" charset="0"/>
              </a:rPr>
              <a:t>Tarja Korpaeus-Hellsten</a:t>
            </a:r>
          </a:p>
          <a:p>
            <a:pPr>
              <a:lnSpc>
                <a:spcPct val="107000"/>
              </a:lnSpc>
              <a:spcAft>
                <a:spcPts val="800"/>
              </a:spcAft>
            </a:pPr>
            <a:r>
              <a:rPr lang="fi-FI" sz="1800" kern="100" dirty="0">
                <a:effectLst/>
                <a:latin typeface="Aptos"/>
                <a:ea typeface="Aptos"/>
                <a:cs typeface="Times New Roman" panose="02020603050405020304" pitchFamily="18" charset="0"/>
              </a:rPr>
              <a:t>Helsingin seurakuntayhtymä</a:t>
            </a:r>
          </a:p>
          <a:p>
            <a:endParaRPr lang="fi-FI" dirty="0"/>
          </a:p>
        </p:txBody>
      </p:sp>
      <p:sp>
        <p:nvSpPr>
          <p:cNvPr id="4" name="Slide Number Placeholder 3"/>
          <p:cNvSpPr>
            <a:spLocks noGrp="1"/>
          </p:cNvSpPr>
          <p:nvPr>
            <p:ph type="sldNum" sz="quarter" idx="5"/>
          </p:nvPr>
        </p:nvSpPr>
        <p:spPr/>
        <p:txBody>
          <a:bodyPr/>
          <a:lstStyle/>
          <a:p>
            <a:fld id="{8A36F468-45E2-483F-8BC9-EEBBD3AD1E52}" type="slidenum">
              <a:rPr lang="fi-FI" smtClean="0"/>
              <a:t>7</a:t>
            </a:fld>
            <a:endParaRPr lang="fi-FI"/>
          </a:p>
        </p:txBody>
      </p:sp>
    </p:spTree>
    <p:extLst>
      <p:ext uri="{BB962C8B-B14F-4D97-AF65-F5344CB8AC3E}">
        <p14:creationId xmlns:p14="http://schemas.microsoft.com/office/powerpoint/2010/main" val="1467579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i-FI" sz="1800" b="1" i="1" kern="100" dirty="0">
                <a:effectLst/>
                <a:latin typeface="Aptos"/>
                <a:ea typeface="Aptos"/>
                <a:cs typeface="Times New Roman" panose="02020603050405020304" pitchFamily="18" charset="0"/>
              </a:rPr>
              <a:t>Kesäkuun hartausteksti.</a:t>
            </a:r>
            <a:endParaRPr lang="fi-FI" sz="1800" kern="100" dirty="0">
              <a:effectLst/>
              <a:latin typeface="Aptos"/>
              <a:ea typeface="Aptos"/>
              <a:cs typeface="Times New Roman" panose="02020603050405020304" pitchFamily="18" charset="0"/>
            </a:endParaRPr>
          </a:p>
          <a:p>
            <a:pPr>
              <a:lnSpc>
                <a:spcPct val="107000"/>
              </a:lnSpc>
              <a:spcAft>
                <a:spcPts val="800"/>
              </a:spcAft>
            </a:pPr>
            <a:r>
              <a:rPr lang="fi-FI" sz="1800" kern="100" dirty="0">
                <a:effectLst/>
                <a:latin typeface="Aptos"/>
                <a:ea typeface="Aptos"/>
                <a:cs typeface="Times New Roman" panose="02020603050405020304" pitchFamily="18" charset="0"/>
              </a:rPr>
              <a:t>Mistä Sinä välität kauhistuttavan paljon? </a:t>
            </a:r>
          </a:p>
          <a:p>
            <a:pPr>
              <a:lnSpc>
                <a:spcPct val="107000"/>
              </a:lnSpc>
              <a:spcAft>
                <a:spcPts val="800"/>
              </a:spcAft>
            </a:pPr>
            <a:r>
              <a:rPr lang="fi-FI" sz="1800" kern="100" dirty="0">
                <a:effectLst/>
                <a:latin typeface="Aptos"/>
                <a:ea typeface="Aptos"/>
                <a:cs typeface="Times New Roman" panose="02020603050405020304" pitchFamily="18" charset="0"/>
              </a:rPr>
              <a:t>Omat ajatukseni pysähtyvät omaan terveyteen ja omaan perheeseeni. Kauhistun!</a:t>
            </a:r>
          </a:p>
          <a:p>
            <a:pPr>
              <a:lnSpc>
                <a:spcPct val="107000"/>
              </a:lnSpc>
              <a:spcAft>
                <a:spcPts val="800"/>
              </a:spcAft>
            </a:pPr>
            <a:r>
              <a:rPr lang="fi-FI" sz="1800" kern="100" dirty="0">
                <a:effectLst/>
                <a:latin typeface="Aptos"/>
                <a:ea typeface="Aptos"/>
                <a:cs typeface="Times New Roman" panose="02020603050405020304" pitchFamily="18" charset="0"/>
              </a:rPr>
              <a:t>Tajuan, että usein jään uutistenkuulijan osaan. </a:t>
            </a:r>
          </a:p>
          <a:p>
            <a:pPr>
              <a:lnSpc>
                <a:spcPct val="107000"/>
              </a:lnSpc>
              <a:spcAft>
                <a:spcPts val="800"/>
              </a:spcAft>
            </a:pPr>
            <a:r>
              <a:rPr lang="fi-FI" sz="1800" kern="100" dirty="0">
                <a:effectLst/>
                <a:latin typeface="Aptos"/>
                <a:ea typeface="Aptos"/>
                <a:cs typeface="Times New Roman" panose="02020603050405020304" pitchFamily="18" charset="0"/>
              </a:rPr>
              <a:t>”Liian kaukana, liian kaikkea, en voi vaikuttaa” uutiset ovat kehällä, johon en koe voivani vaikuttaa.</a:t>
            </a:r>
          </a:p>
          <a:p>
            <a:pPr>
              <a:lnSpc>
                <a:spcPct val="107000"/>
              </a:lnSpc>
              <a:spcAft>
                <a:spcPts val="800"/>
              </a:spcAft>
            </a:pPr>
            <a:r>
              <a:rPr lang="fi-FI" sz="1800" kern="100" dirty="0">
                <a:effectLst/>
                <a:latin typeface="Aptos"/>
                <a:ea typeface="Aptos"/>
                <a:cs typeface="Times New Roman" panose="02020603050405020304" pitchFamily="18" charset="0"/>
              </a:rPr>
              <a:t>Välitänkö mistään kauhistuttavan paljon? Entä Sinä?</a:t>
            </a:r>
          </a:p>
          <a:p>
            <a:pPr>
              <a:lnSpc>
                <a:spcPct val="107000"/>
              </a:lnSpc>
              <a:spcAft>
                <a:spcPts val="800"/>
              </a:spcAft>
            </a:pPr>
            <a:endParaRPr lang="fi-FI" sz="1800" kern="100" dirty="0">
              <a:effectLst/>
              <a:latin typeface="Aptos"/>
              <a:ea typeface="Aptos"/>
              <a:cs typeface="Times New Roman" panose="02020603050405020304" pitchFamily="18" charset="0"/>
            </a:endParaRPr>
          </a:p>
          <a:p>
            <a:pPr>
              <a:lnSpc>
                <a:spcPct val="107000"/>
              </a:lnSpc>
              <a:spcAft>
                <a:spcPts val="800"/>
              </a:spcAft>
            </a:pPr>
            <a:r>
              <a:rPr lang="fi-FI" sz="1800" kern="100" dirty="0">
                <a:effectLst/>
                <a:latin typeface="Aptos"/>
                <a:ea typeface="Aptos"/>
                <a:cs typeface="Times New Roman" panose="02020603050405020304" pitchFamily="18" charset="0"/>
              </a:rPr>
              <a:t>Olennaisen näkeminen, kuuleminen ja kysyminen auttaa välittämään. </a:t>
            </a:r>
          </a:p>
          <a:p>
            <a:pPr>
              <a:lnSpc>
                <a:spcPct val="107000"/>
              </a:lnSpc>
              <a:spcAft>
                <a:spcPts val="800"/>
              </a:spcAft>
            </a:pPr>
            <a:r>
              <a:rPr lang="fi-FI" sz="1800" kern="100" dirty="0">
                <a:effectLst/>
                <a:latin typeface="Aptos"/>
                <a:ea typeface="Aptos"/>
                <a:cs typeface="Times New Roman" panose="02020603050405020304" pitchFamily="18" charset="0"/>
              </a:rPr>
              <a:t>Kun vesi loppuu, kun kaasua tai sähköä ei ole ja pimeys putoaa päälle. </a:t>
            </a:r>
          </a:p>
          <a:p>
            <a:pPr>
              <a:lnSpc>
                <a:spcPct val="107000"/>
              </a:lnSpc>
              <a:spcAft>
                <a:spcPts val="800"/>
              </a:spcAft>
            </a:pPr>
            <a:r>
              <a:rPr lang="fi-FI" sz="1800" kern="100" dirty="0">
                <a:effectLst/>
                <a:latin typeface="Aptos"/>
                <a:ea typeface="Aptos"/>
                <a:cs typeface="Times New Roman" panose="02020603050405020304" pitchFamily="18" charset="0"/>
              </a:rPr>
              <a:t>Sota ja väkivalta on jotain, josta en edes saa otetta, kuin rukoilevin käsin.</a:t>
            </a:r>
          </a:p>
          <a:p>
            <a:pPr>
              <a:lnSpc>
                <a:spcPct val="107000"/>
              </a:lnSpc>
              <a:spcAft>
                <a:spcPts val="800"/>
              </a:spcAft>
            </a:pPr>
            <a:r>
              <a:rPr lang="fi-FI" sz="1800" kern="100" dirty="0">
                <a:effectLst/>
                <a:latin typeface="Aptos"/>
                <a:ea typeface="Aptos"/>
                <a:cs typeface="Times New Roman" panose="02020603050405020304" pitchFamily="18" charset="0"/>
              </a:rPr>
              <a:t>Mieleen nousevat negatiiviset tunteet antavat voimaa, toivoa ja halua välittää, kauhistuttavan paljon.</a:t>
            </a:r>
          </a:p>
          <a:p>
            <a:pPr>
              <a:lnSpc>
                <a:spcPct val="107000"/>
              </a:lnSpc>
              <a:spcAft>
                <a:spcPts val="800"/>
              </a:spcAft>
            </a:pPr>
            <a:r>
              <a:rPr lang="fi-FI" sz="1800" kern="100" dirty="0">
                <a:effectLst/>
                <a:latin typeface="Aptos"/>
                <a:ea typeface="Aptos"/>
                <a:cs typeface="Times New Roman" panose="02020603050405020304" pitchFamily="18" charset="0"/>
              </a:rPr>
              <a:t> </a:t>
            </a:r>
          </a:p>
          <a:p>
            <a:pPr>
              <a:lnSpc>
                <a:spcPct val="107000"/>
              </a:lnSpc>
              <a:spcAft>
                <a:spcPts val="800"/>
              </a:spcAft>
            </a:pPr>
            <a:r>
              <a:rPr lang="fi-FI" sz="1800" kern="100" dirty="0">
                <a:effectLst/>
                <a:latin typeface="Aptos"/>
                <a:ea typeface="Aptos"/>
                <a:cs typeface="Times New Roman" panose="02020603050405020304" pitchFamily="18" charset="0"/>
              </a:rPr>
              <a:t>Rukous:</a:t>
            </a:r>
          </a:p>
          <a:p>
            <a:pPr>
              <a:lnSpc>
                <a:spcPct val="107000"/>
              </a:lnSpc>
              <a:spcAft>
                <a:spcPts val="800"/>
              </a:spcAft>
            </a:pPr>
            <a:r>
              <a:rPr lang="fi-FI" sz="1800" kern="100" dirty="0">
                <a:effectLst/>
                <a:latin typeface="Aptos"/>
                <a:ea typeface="Aptos"/>
                <a:cs typeface="Times New Roman" panose="02020603050405020304" pitchFamily="18" charset="0"/>
              </a:rPr>
              <a:t>Hyvä Jumala, Isä, Poika ja Pyhä Henki.</a:t>
            </a:r>
          </a:p>
          <a:p>
            <a:pPr>
              <a:lnSpc>
                <a:spcPct val="107000"/>
              </a:lnSpc>
              <a:spcAft>
                <a:spcPts val="800"/>
              </a:spcAft>
            </a:pPr>
            <a:r>
              <a:rPr lang="fi-FI" sz="1800" kern="100" dirty="0">
                <a:effectLst/>
                <a:latin typeface="Aptos"/>
                <a:ea typeface="Aptos"/>
                <a:cs typeface="Times New Roman" panose="02020603050405020304" pitchFamily="18" charset="0"/>
              </a:rPr>
              <a:t>Ota meidät käyttöösi tänä päivänä</a:t>
            </a:r>
          </a:p>
          <a:p>
            <a:pPr>
              <a:lnSpc>
                <a:spcPct val="107000"/>
              </a:lnSpc>
              <a:spcAft>
                <a:spcPts val="800"/>
              </a:spcAft>
            </a:pPr>
            <a:r>
              <a:rPr lang="fi-FI" sz="1800" kern="100" dirty="0">
                <a:effectLst/>
                <a:latin typeface="Aptos"/>
                <a:ea typeface="Aptos"/>
                <a:cs typeface="Times New Roman" panose="02020603050405020304" pitchFamily="18" charset="0"/>
              </a:rPr>
              <a:t>Aamen</a:t>
            </a:r>
          </a:p>
          <a:p>
            <a:pPr>
              <a:lnSpc>
                <a:spcPct val="107000"/>
              </a:lnSpc>
              <a:spcAft>
                <a:spcPts val="800"/>
              </a:spcAft>
            </a:pPr>
            <a:r>
              <a:rPr lang="fi-FI" sz="1800" kern="100" dirty="0">
                <a:effectLst/>
                <a:latin typeface="Aptos"/>
                <a:ea typeface="Aptos"/>
                <a:cs typeface="Times New Roman" panose="02020603050405020304" pitchFamily="18" charset="0"/>
              </a:rPr>
              <a:t> </a:t>
            </a:r>
          </a:p>
          <a:p>
            <a:pPr>
              <a:lnSpc>
                <a:spcPct val="107000"/>
              </a:lnSpc>
              <a:spcAft>
                <a:spcPts val="800"/>
              </a:spcAft>
            </a:pPr>
            <a:r>
              <a:rPr lang="fi-FI" sz="1800" kern="100" dirty="0">
                <a:effectLst/>
                <a:latin typeface="Aptos"/>
                <a:ea typeface="Aptos"/>
                <a:cs typeface="Times New Roman" panose="02020603050405020304" pitchFamily="18" charset="0"/>
              </a:rPr>
              <a:t>Pia Ketola</a:t>
            </a:r>
          </a:p>
          <a:p>
            <a:r>
              <a:rPr lang="fi-FI" dirty="0"/>
              <a:t>Seinäjoen seurakunta</a:t>
            </a:r>
          </a:p>
        </p:txBody>
      </p:sp>
      <p:sp>
        <p:nvSpPr>
          <p:cNvPr id="4" name="Slide Number Placeholder 3"/>
          <p:cNvSpPr>
            <a:spLocks noGrp="1"/>
          </p:cNvSpPr>
          <p:nvPr>
            <p:ph type="sldNum" sz="quarter" idx="5"/>
          </p:nvPr>
        </p:nvSpPr>
        <p:spPr/>
        <p:txBody>
          <a:bodyPr/>
          <a:lstStyle/>
          <a:p>
            <a:fld id="{8A36F468-45E2-483F-8BC9-EEBBD3AD1E52}" type="slidenum">
              <a:rPr lang="fi-FI" smtClean="0"/>
              <a:t>8</a:t>
            </a:fld>
            <a:endParaRPr lang="fi-FI"/>
          </a:p>
        </p:txBody>
      </p:sp>
    </p:spTree>
    <p:extLst>
      <p:ext uri="{BB962C8B-B14F-4D97-AF65-F5344CB8AC3E}">
        <p14:creationId xmlns:p14="http://schemas.microsoft.com/office/powerpoint/2010/main" val="3740268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800" b="0" i="0" u="none" strike="noStrike" baseline="0" dirty="0">
                <a:solidFill>
                  <a:srgbClr val="000000"/>
                </a:solidFill>
                <a:latin typeface="Calibri" panose="020F0502020204030204" pitchFamily="34" charset="0"/>
              </a:rPr>
              <a:t>Onnellisuuden kaava </a:t>
            </a:r>
          </a:p>
          <a:p>
            <a:endParaRPr lang="fi-FI" sz="1800" b="0" i="0" u="none" strike="noStrike" baseline="0" dirty="0">
              <a:solidFill>
                <a:srgbClr val="000000"/>
              </a:solidFill>
              <a:latin typeface="Calibri" panose="020F0502020204030204" pitchFamily="34" charset="0"/>
            </a:endParaRPr>
          </a:p>
          <a:p>
            <a:r>
              <a:rPr lang="fi-FI" sz="1800" b="0" i="0" u="none" strike="noStrike" baseline="0" dirty="0">
                <a:solidFill>
                  <a:srgbClr val="000000"/>
                </a:solidFill>
                <a:latin typeface="Calibri" panose="020F0502020204030204" pitchFamily="34" charset="0"/>
              </a:rPr>
              <a:t>Vesi on kemiallinen yhdiste, yksi elämän tärkeimmistä elinehdoista ja kriittinen luonnonvara. Maailmankaikkeutemme alkumetreiltä saakka vesi on ollut olemassa. </a:t>
            </a:r>
          </a:p>
          <a:p>
            <a:r>
              <a:rPr lang="fi-FI" sz="1800" b="0" i="1" u="none" strike="noStrike" baseline="0" dirty="0">
                <a:solidFill>
                  <a:srgbClr val="000000"/>
                </a:solidFill>
                <a:latin typeface="Calibri" panose="020F0502020204030204" pitchFamily="34" charset="0"/>
              </a:rPr>
              <a:t>”Alussa Jumala loi taivaan ja maan. Maa oli autio ja tyhjä, pimeys peitti syvyydet, ja Jumalan henki liikkui vetten yllä.” </a:t>
            </a:r>
            <a:r>
              <a:rPr lang="fi-FI" sz="1800" b="0" i="0" u="none" strike="noStrike" baseline="0" dirty="0">
                <a:solidFill>
                  <a:srgbClr val="000000"/>
                </a:solidFill>
                <a:latin typeface="Calibri" panose="020F0502020204030204" pitchFamily="34" charset="0"/>
              </a:rPr>
              <a:t>(1. Moos. 1:1) </a:t>
            </a:r>
          </a:p>
          <a:p>
            <a:endParaRPr lang="fi-FI" sz="1800" b="0" i="0" u="none" strike="noStrike" baseline="0" dirty="0">
              <a:solidFill>
                <a:srgbClr val="000000"/>
              </a:solidFill>
              <a:latin typeface="Calibri" panose="020F0502020204030204" pitchFamily="34" charset="0"/>
            </a:endParaRPr>
          </a:p>
          <a:p>
            <a:r>
              <a:rPr lang="fi-FI" sz="1800" b="0" i="0" u="none" strike="noStrike" baseline="0" dirty="0">
                <a:solidFill>
                  <a:srgbClr val="000000"/>
                </a:solidFill>
                <a:latin typeface="Calibri" panose="020F0502020204030204" pitchFamily="34" charset="0"/>
              </a:rPr>
              <a:t>Jumala on asettanut luonnonvoimille ominaisuudet, joita ne noudattavat. Vedellä on omat olomuotonsa ja aivan oma merkityksensä luonnontieteellisesti ja symbolisesti. Vesi pääsee nesteenä vaivattomasti moneen paikkaan. Valtavina massoina vesi on vaarallinen ja raju tuhovoima, joka herättää kunnioitusta. Tulvivat joet, järvet ja suoalueet peittävät surutta alleen kaiken maanpinnalla olevan, kuten asumukset ja viljelykset. </a:t>
            </a:r>
          </a:p>
          <a:p>
            <a:endParaRPr lang="fi-FI" sz="1800" b="0" i="0" u="none" strike="noStrike" baseline="0" dirty="0">
              <a:solidFill>
                <a:srgbClr val="000000"/>
              </a:solidFill>
              <a:latin typeface="Calibri" panose="020F0502020204030204" pitchFamily="34" charset="0"/>
            </a:endParaRPr>
          </a:p>
          <a:p>
            <a:r>
              <a:rPr lang="fi-FI" sz="1800" b="0" i="0" u="none" strike="noStrike" baseline="0" dirty="0">
                <a:solidFill>
                  <a:srgbClr val="000000"/>
                </a:solidFill>
                <a:latin typeface="Calibri" panose="020F0502020204030204" pitchFamily="34" charset="0"/>
              </a:rPr>
              <a:t>Symbolina vesi kuvaa elämää. Ihmisestä noin 62 % on vettä. Tarvitsemme sitä jatkuvasti elääksemme. </a:t>
            </a:r>
            <a:r>
              <a:rPr lang="fi-FI" sz="1800" b="0" i="0" u="none" strike="noStrike" baseline="0" dirty="0" err="1">
                <a:solidFill>
                  <a:srgbClr val="000000"/>
                </a:solidFill>
                <a:latin typeface="Calibri" panose="020F0502020204030204" pitchFamily="34" charset="0"/>
              </a:rPr>
              <a:t>llman</a:t>
            </a:r>
            <a:r>
              <a:rPr lang="fi-FI" sz="1800" b="0" i="0" u="none" strike="noStrike" baseline="0" dirty="0">
                <a:solidFill>
                  <a:srgbClr val="000000"/>
                </a:solidFill>
                <a:latin typeface="Calibri" panose="020F0502020204030204" pitchFamily="34" charset="0"/>
              </a:rPr>
              <a:t> juomaa kuolemme muutamassa vuorokaudessa nestevajeeseen – kuivumme. Jeesus kertoo Johanneksen evankeliumissa antavansa vettä, josta tulee ihmisessä sisäinen lähde. Tämä lähde kumpuaa ikuisen elämän vettä. Se tarkoittaa sitä, että Jeesuksen antamaa vettä juova ei ole koskaan enää janoissaan. Mikä mahtava vertauskuva harmonisesta elämästä, jossa on vettä aina sopivasti, ei koskaan tulvaksi eikä kuivuudeksi asti. </a:t>
            </a:r>
          </a:p>
          <a:p>
            <a:endParaRPr lang="fi-FI" sz="1800" b="0" i="0" u="none" strike="noStrike" baseline="0" dirty="0">
              <a:solidFill>
                <a:srgbClr val="000000"/>
              </a:solidFill>
              <a:latin typeface="Calibri" panose="020F0502020204030204" pitchFamily="34" charset="0"/>
            </a:endParaRPr>
          </a:p>
          <a:p>
            <a:r>
              <a:rPr lang="fi-FI" sz="1800" b="0" i="0" u="none" strike="noStrike" baseline="0" dirty="0">
                <a:solidFill>
                  <a:srgbClr val="000000"/>
                </a:solidFill>
                <a:latin typeface="Calibri" panose="020F0502020204030204" pitchFamily="34" charset="0"/>
              </a:rPr>
              <a:t>Veden kemiallinen kaava on H2O. Voisiko siinä piillä myös onnellisuuden kaava? Resepti, joka olisi verrannollinen myös Gandhin ajatukseen onnesta? H2O on siten yhtä kuin kaksi osaa hyvyyttä, yksi iso onni. Hyvyys, jonka saamme nauttimalla Jeesuksen tarjoamaa elävää vettä, kirkastaa meissä luontaisesti olevan hyvän ja saa aikaan hyviä tekoja ja tuottaa siten onnellista, harmonista elämää. Kaava toimii aivan samoin, kuin samean sakan poisto vesilasista. Sakan saa pois ainoastaan kaatamalla lasiin puhdasta vettä. Olemme luodut hyviä ajatuksia, sanoja ja tekoja varten. Oivallinen kanava konkretisoida tämä, on osallistua Kirkon Ulkomaanavun auttamistyöhön. </a:t>
            </a:r>
            <a:r>
              <a:rPr lang="fi-FI" sz="1800" b="0" i="0" u="none" strike="noStrike" baseline="0" dirty="0" err="1">
                <a:solidFill>
                  <a:srgbClr val="000000"/>
                </a:solidFill>
                <a:latin typeface="Calibri" panose="020F0502020204030204" pitchFamily="34" charset="0"/>
              </a:rPr>
              <a:t>KUA:n</a:t>
            </a:r>
            <a:r>
              <a:rPr lang="fi-FI" sz="1800" b="0" i="0" u="none" strike="noStrike" baseline="0" dirty="0">
                <a:solidFill>
                  <a:srgbClr val="000000"/>
                </a:solidFill>
                <a:latin typeface="Calibri" panose="020F0502020204030204" pitchFamily="34" charset="0"/>
              </a:rPr>
              <a:t> työssä sanat ja teot ovat harmoniassa: apu menee perille. </a:t>
            </a:r>
          </a:p>
          <a:p>
            <a:endParaRPr lang="fi-FI" sz="1800" b="0" i="1" u="none" strike="noStrike" baseline="0" dirty="0">
              <a:solidFill>
                <a:srgbClr val="000000"/>
              </a:solidFill>
              <a:latin typeface="Calibri" panose="020F0502020204030204" pitchFamily="34" charset="0"/>
            </a:endParaRPr>
          </a:p>
          <a:p>
            <a:r>
              <a:rPr lang="fi-FI" sz="1800" b="0" i="1" u="none" strike="noStrike" baseline="0" dirty="0">
                <a:solidFill>
                  <a:srgbClr val="000000"/>
                </a:solidFill>
                <a:latin typeface="Calibri" panose="020F0502020204030204" pitchFamily="34" charset="0"/>
              </a:rPr>
              <a:t>Onnellisuus on sitä, </a:t>
            </a:r>
            <a:endParaRPr lang="fi-FI" sz="1800" b="0" i="0" u="none" strike="noStrike" baseline="0" dirty="0">
              <a:solidFill>
                <a:srgbClr val="000000"/>
              </a:solidFill>
              <a:latin typeface="Calibri" panose="020F0502020204030204" pitchFamily="34" charset="0"/>
            </a:endParaRPr>
          </a:p>
          <a:p>
            <a:r>
              <a:rPr lang="fi-FI" sz="1800" b="0" i="1" u="none" strike="noStrike" baseline="0" dirty="0">
                <a:solidFill>
                  <a:srgbClr val="000000"/>
                </a:solidFill>
                <a:latin typeface="Calibri" panose="020F0502020204030204" pitchFamily="34" charset="0"/>
              </a:rPr>
              <a:t>että se mitä ajattelet, </a:t>
            </a:r>
            <a:endParaRPr lang="fi-FI" sz="1800" b="0" i="0" u="none" strike="noStrike" baseline="0" dirty="0">
              <a:solidFill>
                <a:srgbClr val="000000"/>
              </a:solidFill>
              <a:latin typeface="Calibri" panose="020F0502020204030204" pitchFamily="34" charset="0"/>
            </a:endParaRPr>
          </a:p>
          <a:p>
            <a:r>
              <a:rPr lang="fi-FI" sz="1800" b="0" i="1" u="none" strike="noStrike" baseline="0" dirty="0">
                <a:solidFill>
                  <a:srgbClr val="000000"/>
                </a:solidFill>
                <a:latin typeface="Calibri" panose="020F0502020204030204" pitchFamily="34" charset="0"/>
              </a:rPr>
              <a:t>se mitä sanot ja se mitä </a:t>
            </a:r>
            <a:endParaRPr lang="fi-FI" sz="1800" b="0" i="0" u="none" strike="noStrike" baseline="0" dirty="0">
              <a:solidFill>
                <a:srgbClr val="000000"/>
              </a:solidFill>
              <a:latin typeface="Calibri" panose="020F0502020204030204" pitchFamily="34" charset="0"/>
            </a:endParaRPr>
          </a:p>
          <a:p>
            <a:r>
              <a:rPr lang="fi-FI" sz="1800" b="0" i="1" u="none" strike="noStrike" baseline="0" dirty="0">
                <a:solidFill>
                  <a:srgbClr val="000000"/>
                </a:solidFill>
                <a:latin typeface="Calibri" panose="020F0502020204030204" pitchFamily="34" charset="0"/>
              </a:rPr>
              <a:t>teet, ovat harmoniassa. </a:t>
            </a:r>
            <a:endParaRPr lang="fi-FI" sz="1800" b="0" i="0" u="none" strike="noStrike" baseline="0" dirty="0">
              <a:solidFill>
                <a:srgbClr val="000000"/>
              </a:solidFill>
              <a:latin typeface="Calibri" panose="020F0502020204030204" pitchFamily="34" charset="0"/>
            </a:endParaRPr>
          </a:p>
          <a:p>
            <a:endParaRPr lang="fi-FI" sz="1800" b="0" i="0" u="none" strike="noStrike" baseline="0" dirty="0">
              <a:solidFill>
                <a:srgbClr val="000000"/>
              </a:solidFill>
              <a:latin typeface="Calibri" panose="020F0502020204030204" pitchFamily="34" charset="0"/>
            </a:endParaRPr>
          </a:p>
          <a:p>
            <a:r>
              <a:rPr lang="fi-FI" sz="1800" b="0" i="0" u="none" strike="noStrike" baseline="0" dirty="0">
                <a:solidFill>
                  <a:srgbClr val="000000"/>
                </a:solidFill>
                <a:latin typeface="Calibri" panose="020F0502020204030204" pitchFamily="34" charset="0"/>
              </a:rPr>
              <a:t>Mahatma Gandhi </a:t>
            </a:r>
          </a:p>
          <a:p>
            <a:pPr marL="285750" indent="-285750">
              <a:buFontTx/>
              <a:buChar char="-"/>
            </a:pPr>
            <a:endParaRPr lang="fi-FI" sz="1800" b="0" i="0" u="none" strike="noStrike" baseline="0" dirty="0">
              <a:solidFill>
                <a:srgbClr val="000000"/>
              </a:solidFill>
              <a:latin typeface="Calibri" panose="020F0502020204030204" pitchFamily="34" charset="0"/>
            </a:endParaRPr>
          </a:p>
          <a:p>
            <a:r>
              <a:rPr lang="fi-FI" sz="1800" b="0" i="0" u="none" strike="noStrike" baseline="0" dirty="0">
                <a:solidFill>
                  <a:srgbClr val="000000"/>
                </a:solidFill>
                <a:latin typeface="Calibri" panose="020F0502020204030204" pitchFamily="34" charset="0"/>
              </a:rPr>
              <a:t>Mervi Vähätalo, kansainvälisen työn koordinaattori </a:t>
            </a:r>
            <a:endParaRPr lang="fi-FI" dirty="0"/>
          </a:p>
        </p:txBody>
      </p:sp>
      <p:sp>
        <p:nvSpPr>
          <p:cNvPr id="4" name="Slide Number Placeholder 3"/>
          <p:cNvSpPr>
            <a:spLocks noGrp="1"/>
          </p:cNvSpPr>
          <p:nvPr>
            <p:ph type="sldNum" sz="quarter" idx="5"/>
          </p:nvPr>
        </p:nvSpPr>
        <p:spPr/>
        <p:txBody>
          <a:bodyPr/>
          <a:lstStyle/>
          <a:p>
            <a:fld id="{8A36F468-45E2-483F-8BC9-EEBBD3AD1E52}" type="slidenum">
              <a:rPr lang="fi-FI" smtClean="0"/>
              <a:t>9</a:t>
            </a:fld>
            <a:endParaRPr lang="fi-FI"/>
          </a:p>
        </p:txBody>
      </p:sp>
    </p:spTree>
    <p:extLst>
      <p:ext uri="{BB962C8B-B14F-4D97-AF65-F5344CB8AC3E}">
        <p14:creationId xmlns:p14="http://schemas.microsoft.com/office/powerpoint/2010/main" val="2245082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E1AA8-683B-694D-9043-4FBD718ED2EC}"/>
              </a:ext>
            </a:extLst>
          </p:cNvPr>
          <p:cNvSpPr>
            <a:spLocks noGrp="1"/>
          </p:cNvSpPr>
          <p:nvPr>
            <p:ph type="ctrTitle"/>
          </p:nvPr>
        </p:nvSpPr>
        <p:spPr>
          <a:xfrm>
            <a:off x="985961" y="1669549"/>
            <a:ext cx="10201523" cy="2186014"/>
          </a:xfrm>
        </p:spPr>
        <p:txBody>
          <a:bodyPr anchor="b"/>
          <a:lstStyle>
            <a:lvl1pPr algn="ctr">
              <a:defRPr sz="6000" spc="-150" baseline="0"/>
            </a:lvl1pPr>
          </a:lstStyle>
          <a:p>
            <a:r>
              <a:rPr lang="en-GB" noProof="0"/>
              <a:t>Click to edit Master title style</a:t>
            </a:r>
            <a:endParaRPr lang="fi-FI" noProof="0"/>
          </a:p>
        </p:txBody>
      </p:sp>
      <p:sp>
        <p:nvSpPr>
          <p:cNvPr id="3" name="Subtitle 2">
            <a:extLst>
              <a:ext uri="{FF2B5EF4-FFF2-40B4-BE49-F238E27FC236}">
                <a16:creationId xmlns:a16="http://schemas.microsoft.com/office/drawing/2014/main" id="{0151ABE2-6BAB-AF47-9595-237DB60C2F5E}"/>
              </a:ext>
            </a:extLst>
          </p:cNvPr>
          <p:cNvSpPr>
            <a:spLocks noGrp="1"/>
          </p:cNvSpPr>
          <p:nvPr>
            <p:ph type="subTitle" idx="1"/>
          </p:nvPr>
        </p:nvSpPr>
        <p:spPr>
          <a:xfrm>
            <a:off x="985961" y="4147794"/>
            <a:ext cx="10201523" cy="1828800"/>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endParaRPr lang="fi-FI" noProof="0"/>
          </a:p>
        </p:txBody>
      </p:sp>
      <p:sp>
        <p:nvSpPr>
          <p:cNvPr id="4" name="Date Placeholder 3">
            <a:extLst>
              <a:ext uri="{FF2B5EF4-FFF2-40B4-BE49-F238E27FC236}">
                <a16:creationId xmlns:a16="http://schemas.microsoft.com/office/drawing/2014/main" id="{BD371324-3B34-6F4A-9BE4-3057E76183E2}"/>
              </a:ext>
            </a:extLst>
          </p:cNvPr>
          <p:cNvSpPr>
            <a:spLocks noGrp="1"/>
          </p:cNvSpPr>
          <p:nvPr>
            <p:ph type="dt" sz="half" idx="10"/>
          </p:nvPr>
        </p:nvSpPr>
        <p:spPr/>
        <p:txBody>
          <a:bodyPr/>
          <a:lstStyle/>
          <a:p>
            <a:fld id="{248FA1C9-26FE-7E41-A703-AF8F194AF809}" type="datetimeFigureOut">
              <a:rPr lang="en-US" smtClean="0"/>
              <a:t>12/20/2024</a:t>
            </a:fld>
            <a:endParaRPr lang="en-US"/>
          </a:p>
        </p:txBody>
      </p:sp>
      <p:sp>
        <p:nvSpPr>
          <p:cNvPr id="5" name="Footer Placeholder 4">
            <a:extLst>
              <a:ext uri="{FF2B5EF4-FFF2-40B4-BE49-F238E27FC236}">
                <a16:creationId xmlns:a16="http://schemas.microsoft.com/office/drawing/2014/main" id="{0C88044F-F769-1F41-9F28-FB48FC2D5596}"/>
              </a:ext>
            </a:extLst>
          </p:cNvPr>
          <p:cNvSpPr>
            <a:spLocks noGrp="1"/>
          </p:cNvSpPr>
          <p:nvPr>
            <p:ph type="ftr" sz="quarter" idx="11"/>
          </p:nvPr>
        </p:nvSpPr>
        <p:spPr>
          <a:xfrm>
            <a:off x="985962" y="6157885"/>
            <a:ext cx="6654676"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B09F4F-1DEA-E344-94EB-2BB9DBEFAD6F}"/>
              </a:ext>
            </a:extLst>
          </p:cNvPr>
          <p:cNvSpPr>
            <a:spLocks noGrp="1"/>
          </p:cNvSpPr>
          <p:nvPr>
            <p:ph type="sldNum" sz="quarter" idx="12"/>
          </p:nvPr>
        </p:nvSpPr>
        <p:spPr>
          <a:xfrm>
            <a:off x="7999413" y="6157885"/>
            <a:ext cx="3188072" cy="365125"/>
          </a:xfrm>
        </p:spPr>
        <p:txBody>
          <a:bodyPr/>
          <a:lstStyle/>
          <a:p>
            <a:fld id="{63B16EE6-54DA-9C4B-9F93-275995881E19}" type="slidenum">
              <a:rPr lang="en-US" smtClean="0"/>
              <a:t>‹#›</a:t>
            </a:fld>
            <a:endParaRPr lang="en-US"/>
          </a:p>
        </p:txBody>
      </p:sp>
      <p:pic>
        <p:nvPicPr>
          <p:cNvPr id="12" name="Picture 11">
            <a:extLst>
              <a:ext uri="{FF2B5EF4-FFF2-40B4-BE49-F238E27FC236}">
                <a16:creationId xmlns:a16="http://schemas.microsoft.com/office/drawing/2014/main" id="{B4965820-97AC-8942-A3EB-1FFA9C5705FE}"/>
              </a:ext>
            </a:extLst>
          </p:cNvPr>
          <p:cNvPicPr>
            <a:picLocks noChangeAspect="1"/>
          </p:cNvPicPr>
          <p:nvPr/>
        </p:nvPicPr>
        <p:blipFill>
          <a:blip r:embed="rId2"/>
          <a:stretch>
            <a:fillRect/>
          </a:stretch>
        </p:blipFill>
        <p:spPr>
          <a:xfrm>
            <a:off x="9509125" y="5930900"/>
            <a:ext cx="1997075" cy="296863"/>
          </a:xfrm>
          <a:prstGeom prst="rect">
            <a:avLst/>
          </a:prstGeom>
        </p:spPr>
      </p:pic>
      <p:pic>
        <p:nvPicPr>
          <p:cNvPr id="10" name="Picture 9">
            <a:extLst>
              <a:ext uri="{FF2B5EF4-FFF2-40B4-BE49-F238E27FC236}">
                <a16:creationId xmlns:a16="http://schemas.microsoft.com/office/drawing/2014/main" id="{E8A84EB7-6853-7745-AAEC-8F86B207C3E5}"/>
              </a:ext>
            </a:extLst>
          </p:cNvPr>
          <p:cNvPicPr>
            <a:picLocks noChangeAspect="1"/>
          </p:cNvPicPr>
          <p:nvPr userDrawn="1"/>
        </p:nvPicPr>
        <p:blipFill>
          <a:blip r:embed="rId2"/>
          <a:stretch>
            <a:fillRect/>
          </a:stretch>
        </p:blipFill>
        <p:spPr>
          <a:xfrm>
            <a:off x="9509125" y="5930900"/>
            <a:ext cx="1997075" cy="296863"/>
          </a:xfrm>
          <a:prstGeom prst="rect">
            <a:avLst/>
          </a:prstGeom>
        </p:spPr>
      </p:pic>
      <p:pic>
        <p:nvPicPr>
          <p:cNvPr id="14" name="Picture 13">
            <a:extLst>
              <a:ext uri="{FF2B5EF4-FFF2-40B4-BE49-F238E27FC236}">
                <a16:creationId xmlns:a16="http://schemas.microsoft.com/office/drawing/2014/main" id="{E07B798C-D64E-0041-9BB0-2D9742276BEA}"/>
              </a:ext>
            </a:extLst>
          </p:cNvPr>
          <p:cNvPicPr>
            <a:picLocks noChangeAspect="1"/>
          </p:cNvPicPr>
          <p:nvPr userDrawn="1"/>
        </p:nvPicPr>
        <p:blipFill>
          <a:blip r:embed="rId3">
            <a:alphaModFix/>
          </a:blip>
          <a:stretch>
            <a:fillRect/>
          </a:stretch>
        </p:blipFill>
        <p:spPr>
          <a:xfrm>
            <a:off x="701035" y="599480"/>
            <a:ext cx="3883229" cy="1198800"/>
          </a:xfrm>
          <a:prstGeom prst="rect">
            <a:avLst/>
          </a:prstGeom>
        </p:spPr>
      </p:pic>
    </p:spTree>
    <p:extLst>
      <p:ext uri="{BB962C8B-B14F-4D97-AF65-F5344CB8AC3E}">
        <p14:creationId xmlns:p14="http://schemas.microsoft.com/office/powerpoint/2010/main" val="4461231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A6631-C3E4-4D3A-BE69-188B4B6690F2}" type="datetimeFigureOut">
              <a:rPr lang="fi-FI" smtClean="0"/>
              <a:t>16.12.2024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550F22A6-483D-48E1-9121-D4ECD1B0CE64}" type="slidenum">
              <a:rPr lang="fi-FI" smtClean="0"/>
              <a:t>‹#›</a:t>
            </a:fld>
            <a:endParaRPr lang="fi-FI"/>
          </a:p>
        </p:txBody>
      </p:sp>
    </p:spTree>
    <p:extLst>
      <p:ext uri="{BB962C8B-B14F-4D97-AF65-F5344CB8AC3E}">
        <p14:creationId xmlns:p14="http://schemas.microsoft.com/office/powerpoint/2010/main" val="2404380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A6631-C3E4-4D3A-BE69-188B4B6690F2}" type="datetimeFigureOut">
              <a:rPr lang="fi-FI" smtClean="0"/>
              <a:t>16.12.2024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550F22A6-483D-48E1-9121-D4ECD1B0CE64}" type="slidenum">
              <a:rPr lang="fi-FI" smtClean="0"/>
              <a:t>‹#›</a:t>
            </a:fld>
            <a:endParaRPr lang="fi-FI"/>
          </a:p>
        </p:txBody>
      </p:sp>
    </p:spTree>
    <p:extLst>
      <p:ext uri="{BB962C8B-B14F-4D97-AF65-F5344CB8AC3E}">
        <p14:creationId xmlns:p14="http://schemas.microsoft.com/office/powerpoint/2010/main" val="1431730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A6631-C3E4-4D3A-BE69-188B4B6690F2}" type="datetimeFigureOut">
              <a:rPr lang="fi-FI" smtClean="0"/>
              <a:t>16.12.2024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550F22A6-483D-48E1-9121-D4ECD1B0CE64}" type="slidenum">
              <a:rPr lang="fi-FI" smtClean="0"/>
              <a:t>‹#›</a:t>
            </a:fld>
            <a:endParaRPr lang="fi-FI"/>
          </a:p>
        </p:txBody>
      </p:sp>
    </p:spTree>
    <p:extLst>
      <p:ext uri="{BB962C8B-B14F-4D97-AF65-F5344CB8AC3E}">
        <p14:creationId xmlns:p14="http://schemas.microsoft.com/office/powerpoint/2010/main" val="3446686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DA6631-C3E4-4D3A-BE69-188B4B6690F2}" type="datetimeFigureOut">
              <a:rPr lang="fi-FI" smtClean="0"/>
              <a:t>16.12.2024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550F22A6-483D-48E1-9121-D4ECD1B0CE64}" type="slidenum">
              <a:rPr lang="fi-FI" smtClean="0"/>
              <a:t>‹#›</a:t>
            </a:fld>
            <a:endParaRPr lang="fi-FI"/>
          </a:p>
        </p:txBody>
      </p:sp>
    </p:spTree>
    <p:extLst>
      <p:ext uri="{BB962C8B-B14F-4D97-AF65-F5344CB8AC3E}">
        <p14:creationId xmlns:p14="http://schemas.microsoft.com/office/powerpoint/2010/main" val="1086077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A6631-C3E4-4D3A-BE69-188B4B6690F2}" type="datetimeFigureOut">
              <a:rPr lang="fi-FI" smtClean="0"/>
              <a:t>16.12.2024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550F22A6-483D-48E1-9121-D4ECD1B0CE64}" type="slidenum">
              <a:rPr lang="fi-FI" smtClean="0"/>
              <a:t>‹#›</a:t>
            </a:fld>
            <a:endParaRPr lang="fi-FI"/>
          </a:p>
        </p:txBody>
      </p:sp>
    </p:spTree>
    <p:extLst>
      <p:ext uri="{BB962C8B-B14F-4D97-AF65-F5344CB8AC3E}">
        <p14:creationId xmlns:p14="http://schemas.microsoft.com/office/powerpoint/2010/main" val="806374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DA6631-C3E4-4D3A-BE69-188B4B6690F2}" type="datetimeFigureOut">
              <a:rPr lang="fi-FI" smtClean="0"/>
              <a:t>16.12.2024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550F22A6-483D-48E1-9121-D4ECD1B0CE64}" type="slidenum">
              <a:rPr lang="fi-FI" smtClean="0"/>
              <a:t>‹#›</a:t>
            </a:fld>
            <a:endParaRPr lang="fi-FI"/>
          </a:p>
        </p:txBody>
      </p:sp>
    </p:spTree>
    <p:extLst>
      <p:ext uri="{BB962C8B-B14F-4D97-AF65-F5344CB8AC3E}">
        <p14:creationId xmlns:p14="http://schemas.microsoft.com/office/powerpoint/2010/main" val="3339927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DA6631-C3E4-4D3A-BE69-188B4B6690F2}" type="datetimeFigureOut">
              <a:rPr lang="fi-FI" smtClean="0"/>
              <a:t>16.12.2024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550F22A6-483D-48E1-9121-D4ECD1B0CE64}" type="slidenum">
              <a:rPr lang="fi-FI" smtClean="0"/>
              <a:t>‹#›</a:t>
            </a:fld>
            <a:endParaRPr lang="fi-FI"/>
          </a:p>
        </p:txBody>
      </p:sp>
    </p:spTree>
    <p:extLst>
      <p:ext uri="{BB962C8B-B14F-4D97-AF65-F5344CB8AC3E}">
        <p14:creationId xmlns:p14="http://schemas.microsoft.com/office/powerpoint/2010/main" val="2895379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DA6631-C3E4-4D3A-BE69-188B4B6690F2}" type="datetimeFigureOut">
              <a:rPr lang="fi-FI" smtClean="0"/>
              <a:t>16.12.2024</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550F22A6-483D-48E1-9121-D4ECD1B0CE64}" type="slidenum">
              <a:rPr lang="fi-FI" smtClean="0"/>
              <a:t>‹#›</a:t>
            </a:fld>
            <a:endParaRPr lang="fi-FI"/>
          </a:p>
        </p:txBody>
      </p:sp>
    </p:spTree>
    <p:extLst>
      <p:ext uri="{BB962C8B-B14F-4D97-AF65-F5344CB8AC3E}">
        <p14:creationId xmlns:p14="http://schemas.microsoft.com/office/powerpoint/2010/main" val="3466263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DA6631-C3E4-4D3A-BE69-188B4B6690F2}" type="datetimeFigureOut">
              <a:rPr lang="fi-FI" smtClean="0"/>
              <a:t>16.12.2024</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550F22A6-483D-48E1-9121-D4ECD1B0CE64}" type="slidenum">
              <a:rPr lang="fi-FI" smtClean="0"/>
              <a:t>‹#›</a:t>
            </a:fld>
            <a:endParaRPr lang="fi-FI"/>
          </a:p>
        </p:txBody>
      </p:sp>
    </p:spTree>
    <p:extLst>
      <p:ext uri="{BB962C8B-B14F-4D97-AF65-F5344CB8AC3E}">
        <p14:creationId xmlns:p14="http://schemas.microsoft.com/office/powerpoint/2010/main" val="3547243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A6631-C3E4-4D3A-BE69-188B4B6690F2}" type="datetimeFigureOut">
              <a:rPr lang="fi-FI" smtClean="0"/>
              <a:t>16.12.2024</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550F22A6-483D-48E1-9121-D4ECD1B0CE64}" type="slidenum">
              <a:rPr lang="fi-FI" smtClean="0"/>
              <a:t>‹#›</a:t>
            </a:fld>
            <a:endParaRPr lang="fi-FI"/>
          </a:p>
        </p:txBody>
      </p:sp>
    </p:spTree>
    <p:extLst>
      <p:ext uri="{BB962C8B-B14F-4D97-AF65-F5344CB8AC3E}">
        <p14:creationId xmlns:p14="http://schemas.microsoft.com/office/powerpoint/2010/main" val="1394717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A6631-C3E4-4D3A-BE69-188B4B6690F2}" type="datetimeFigureOut">
              <a:rPr lang="fi-FI" smtClean="0"/>
              <a:t>16.12.2024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550F22A6-483D-48E1-9121-D4ECD1B0CE64}" type="slidenum">
              <a:rPr lang="fi-FI" smtClean="0"/>
              <a:t>‹#›</a:t>
            </a:fld>
            <a:endParaRPr lang="fi-FI"/>
          </a:p>
        </p:txBody>
      </p:sp>
    </p:spTree>
    <p:extLst>
      <p:ext uri="{BB962C8B-B14F-4D97-AF65-F5344CB8AC3E}">
        <p14:creationId xmlns:p14="http://schemas.microsoft.com/office/powerpoint/2010/main" val="232112201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6D1F90-20F0-8046-9E55-69316C70418F}"/>
              </a:ext>
            </a:extLst>
          </p:cNvPr>
          <p:cNvSpPr>
            <a:spLocks noGrp="1"/>
          </p:cNvSpPr>
          <p:nvPr>
            <p:ph type="title"/>
          </p:nvPr>
        </p:nvSpPr>
        <p:spPr>
          <a:xfrm>
            <a:off x="985961" y="957897"/>
            <a:ext cx="10614991" cy="1118194"/>
          </a:xfrm>
          <a:prstGeom prst="rect">
            <a:avLst/>
          </a:prstGeom>
        </p:spPr>
        <p:txBody>
          <a:bodyPr vert="horz" lIns="91440" tIns="45720" rIns="91440" bIns="45720" rtlCol="0" anchor="t">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32CD4F9-5D8F-BD49-A6E3-947F2F48150D}"/>
              </a:ext>
            </a:extLst>
          </p:cNvPr>
          <p:cNvSpPr>
            <a:spLocks noGrp="1"/>
          </p:cNvSpPr>
          <p:nvPr>
            <p:ph type="body" idx="1"/>
          </p:nvPr>
        </p:nvSpPr>
        <p:spPr>
          <a:xfrm>
            <a:off x="993912" y="1940118"/>
            <a:ext cx="10193573" cy="40392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0EA012-0F3D-D64E-8D8E-9E8365B3F25C}"/>
              </a:ext>
            </a:extLst>
          </p:cNvPr>
          <p:cNvSpPr>
            <a:spLocks noGrp="1"/>
          </p:cNvSpPr>
          <p:nvPr>
            <p:ph type="dt" sz="half" idx="2"/>
          </p:nvPr>
        </p:nvSpPr>
        <p:spPr>
          <a:xfrm>
            <a:off x="985962" y="6436981"/>
            <a:ext cx="2743200" cy="646842"/>
          </a:xfrm>
          <a:prstGeom prst="rect">
            <a:avLst/>
          </a:prstGeom>
        </p:spPr>
        <p:txBody>
          <a:bodyPr vert="horz" lIns="91440" tIns="45720" rIns="91440" bIns="45720" rtlCol="0" anchor="t"/>
          <a:lstStyle>
            <a:lvl1pPr algn="l">
              <a:defRPr sz="1200">
                <a:solidFill>
                  <a:schemeClr val="tx1">
                    <a:tint val="75000"/>
                  </a:schemeClr>
                </a:solidFill>
              </a:defRPr>
            </a:lvl1pPr>
          </a:lstStyle>
          <a:p>
            <a:fld id="{248FA1C9-26FE-7E41-A703-AF8F194AF809}" type="datetimeFigureOut">
              <a:rPr lang="en-US" smtClean="0"/>
              <a:t>12/20/2024</a:t>
            </a:fld>
            <a:endParaRPr lang="en-US"/>
          </a:p>
        </p:txBody>
      </p:sp>
      <p:sp>
        <p:nvSpPr>
          <p:cNvPr id="6" name="Slide Number Placeholder 5">
            <a:extLst>
              <a:ext uri="{FF2B5EF4-FFF2-40B4-BE49-F238E27FC236}">
                <a16:creationId xmlns:a16="http://schemas.microsoft.com/office/drawing/2014/main" id="{D4E91443-9543-1742-AAFA-81E1FA4D98D4}"/>
              </a:ext>
            </a:extLst>
          </p:cNvPr>
          <p:cNvSpPr>
            <a:spLocks noGrp="1"/>
          </p:cNvSpPr>
          <p:nvPr>
            <p:ph type="sldNum" sz="quarter" idx="4"/>
          </p:nvPr>
        </p:nvSpPr>
        <p:spPr>
          <a:xfrm>
            <a:off x="7999413" y="6157885"/>
            <a:ext cx="3188072" cy="365125"/>
          </a:xfrm>
          <a:prstGeom prst="rect">
            <a:avLst/>
          </a:prstGeom>
        </p:spPr>
        <p:txBody>
          <a:bodyPr vert="horz" lIns="91440" tIns="45720" rIns="91440" bIns="45720" rtlCol="0" anchor="t"/>
          <a:lstStyle>
            <a:lvl1pPr algn="r">
              <a:defRPr sz="1200">
                <a:solidFill>
                  <a:schemeClr val="tx1">
                    <a:tint val="75000"/>
                  </a:schemeClr>
                </a:solidFill>
              </a:defRPr>
            </a:lvl1pPr>
          </a:lstStyle>
          <a:p>
            <a:fld id="{63B16EE6-54DA-9C4B-9F93-275995881E19}" type="slidenum">
              <a:rPr lang="en-US" smtClean="0"/>
              <a:t>‹#›</a:t>
            </a:fld>
            <a:endParaRPr lang="en-US"/>
          </a:p>
        </p:txBody>
      </p:sp>
      <p:sp>
        <p:nvSpPr>
          <p:cNvPr id="7" name="Footer Placeholder 6">
            <a:extLst>
              <a:ext uri="{FF2B5EF4-FFF2-40B4-BE49-F238E27FC236}">
                <a16:creationId xmlns:a16="http://schemas.microsoft.com/office/drawing/2014/main" id="{F6A6D146-54E4-E244-89BA-9E07590A5CFF}"/>
              </a:ext>
            </a:extLst>
          </p:cNvPr>
          <p:cNvSpPr>
            <a:spLocks noGrp="1"/>
          </p:cNvSpPr>
          <p:nvPr>
            <p:ph type="ftr" sz="quarter" idx="3"/>
          </p:nvPr>
        </p:nvSpPr>
        <p:spPr>
          <a:xfrm>
            <a:off x="993912" y="6157886"/>
            <a:ext cx="6646726" cy="261768"/>
          </a:xfrm>
          <a:prstGeom prst="rect">
            <a:avLst/>
          </a:prstGeom>
        </p:spPr>
        <p:txBody>
          <a:bodyPr vert="horz" lIns="91440" tIns="45720" rIns="91440" bIns="45720" rtlCol="0" anchor="t"/>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2254101425"/>
      </p:ext>
    </p:extLst>
  </p:cSld>
  <p:clrMap bg1="lt1" tx1="dk1" bg2="lt2" tx2="dk2" accent1="accent1" accent2="accent2" accent3="accent3" accent4="accent4" accent5="accent5" accent6="accent6" hlink="hlink" folHlink="folHlink"/>
  <p:sldLayoutIdLst>
    <p:sldLayoutId id="2147483674"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80000"/>
        </a:lnSpc>
        <a:spcBef>
          <a:spcPct val="0"/>
        </a:spcBef>
        <a:buNone/>
        <a:defRPr sz="3000" b="1" kern="1200" spc="-50"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1" orient="horz" pos="2160" userDrawn="1">
          <p15:clr>
            <a:srgbClr val="F26B43"/>
          </p15:clr>
        </p15:guide>
        <p15:guide id="32" pos="3840" userDrawn="1">
          <p15:clr>
            <a:srgbClr val="F26B43"/>
          </p15:clr>
        </p15:guide>
        <p15:guide id="33" orient="horz" pos="635" userDrawn="1">
          <p15:clr>
            <a:srgbClr val="F26B43"/>
          </p15:clr>
        </p15:guide>
        <p15:guide id="34" orient="horz" pos="3686" userDrawn="1">
          <p15:clr>
            <a:srgbClr val="F26B43"/>
          </p15:clr>
        </p15:guide>
        <p15:guide id="35" orient="horz" pos="1642" userDrawn="1">
          <p15:clr>
            <a:srgbClr val="F26B43"/>
          </p15:clr>
        </p15:guide>
        <p15:guide id="36" orient="horz" pos="2678" userDrawn="1">
          <p15:clr>
            <a:srgbClr val="F26B43"/>
          </p15:clr>
        </p15:guide>
        <p15:guide id="37" orient="horz" pos="1273" userDrawn="1">
          <p15:clr>
            <a:srgbClr val="F26B43"/>
          </p15:clr>
        </p15:guide>
        <p15:guide id="38" orient="horz" pos="3047" userDrawn="1">
          <p15:clr>
            <a:srgbClr val="F26B43"/>
          </p15:clr>
        </p15:guide>
        <p15:guide id="39" orient="horz" pos="397" userDrawn="1">
          <p15:clr>
            <a:srgbClr val="F26B43"/>
          </p15:clr>
        </p15:guide>
        <p15:guide id="40" orient="horz" pos="3923" userDrawn="1">
          <p15:clr>
            <a:srgbClr val="F26B43"/>
          </p15:clr>
        </p15:guide>
        <p15:guide id="41" pos="3772" userDrawn="1">
          <p15:clr>
            <a:srgbClr val="F26B43"/>
          </p15:clr>
        </p15:guide>
        <p15:guide id="42" pos="3903" userDrawn="1">
          <p15:clr>
            <a:srgbClr val="F26B43"/>
          </p15:clr>
        </p15:guide>
        <p15:guide id="43" pos="2826" userDrawn="1">
          <p15:clr>
            <a:srgbClr val="F26B43"/>
          </p15:clr>
        </p15:guide>
        <p15:guide id="44" pos="2706" userDrawn="1">
          <p15:clr>
            <a:srgbClr val="F26B43"/>
          </p15:clr>
        </p15:guide>
        <p15:guide id="45" pos="4845" userDrawn="1">
          <p15:clr>
            <a:srgbClr val="F26B43"/>
          </p15:clr>
        </p15:guide>
        <p15:guide id="46" pos="4974" userDrawn="1">
          <p15:clr>
            <a:srgbClr val="F26B43"/>
          </p15:clr>
        </p15:guide>
        <p15:guide id="47" pos="674" userDrawn="1">
          <p15:clr>
            <a:srgbClr val="F26B43"/>
          </p15:clr>
        </p15:guide>
        <p15:guide id="48" pos="6997" userDrawn="1">
          <p15:clr>
            <a:srgbClr val="F26B43"/>
          </p15:clr>
        </p15:guide>
        <p15:guide id="49" pos="7064" userDrawn="1">
          <p15:clr>
            <a:srgbClr val="F26B43"/>
          </p15:clr>
        </p15:guide>
        <p15:guide id="50" pos="614" userDrawn="1">
          <p15:clr>
            <a:srgbClr val="F26B43"/>
          </p15:clr>
        </p15:guide>
        <p15:guide id="51" pos="2764" userDrawn="1">
          <p15:clr>
            <a:srgbClr val="F26B43"/>
          </p15:clr>
        </p15:guide>
        <p15:guide id="52" userDrawn="1">
          <p15:clr>
            <a:srgbClr val="F26B43"/>
          </p15:clr>
        </p15:guide>
        <p15:guide id="53" pos="4912" userDrawn="1">
          <p15:clr>
            <a:srgbClr val="F26B43"/>
          </p15:clr>
        </p15:guide>
        <p15:guide id="54" pos="2228" userDrawn="1">
          <p15:clr>
            <a:srgbClr val="F26B43"/>
          </p15:clr>
        </p15:guide>
        <p15:guide id="55" pos="2295" userDrawn="1">
          <p15:clr>
            <a:srgbClr val="F26B43"/>
          </p15:clr>
        </p15:guide>
        <p15:guide id="56" pos="2157" userDrawn="1">
          <p15:clr>
            <a:srgbClr val="F26B43"/>
          </p15:clr>
        </p15:guide>
        <p15:guide id="57" pos="5452" userDrawn="1">
          <p15:clr>
            <a:srgbClr val="F26B43"/>
          </p15:clr>
        </p15:guide>
        <p15:guide id="58" pos="5514" userDrawn="1">
          <p15:clr>
            <a:srgbClr val="F26B43"/>
          </p15:clr>
        </p15:guide>
        <p15:guide id="59" pos="538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8FA1C9-26FE-7E41-A703-AF8F194AF809}" type="datetimeFigureOut">
              <a:rPr lang="en-US" smtClean="0"/>
              <a:t>12/20/2024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B16EE6-54DA-9C4B-9F93-275995881E19}" type="slidenum">
              <a:rPr lang="en-US" smtClean="0"/>
              <a:t>‹#›</a:t>
            </a:fld>
            <a:endParaRPr lang="en-US"/>
          </a:p>
        </p:txBody>
      </p:sp>
    </p:spTree>
    <p:extLst>
      <p:ext uri="{BB962C8B-B14F-4D97-AF65-F5344CB8AC3E}">
        <p14:creationId xmlns:p14="http://schemas.microsoft.com/office/powerpoint/2010/main" val="205368760"/>
      </p:ext>
    </p:extLst>
  </p:cSld>
  <p:clrMap bg1="dk1" tx1="lt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EE065-06DA-D34C-B311-2C7BED2BE4DB}"/>
              </a:ext>
            </a:extLst>
          </p:cNvPr>
          <p:cNvSpPr>
            <a:spLocks noGrp="1"/>
          </p:cNvSpPr>
          <p:nvPr>
            <p:ph type="ctrTitle"/>
          </p:nvPr>
        </p:nvSpPr>
        <p:spPr>
          <a:xfrm>
            <a:off x="985961" y="1511157"/>
            <a:ext cx="10201523" cy="924795"/>
          </a:xfrm>
        </p:spPr>
        <p:txBody>
          <a:bodyPr/>
          <a:lstStyle/>
          <a:p>
            <a:r>
              <a:rPr lang="fi-FI" dirty="0"/>
              <a:t>Kalenterihartaudet</a:t>
            </a:r>
            <a:endParaRPr lang="en-US" dirty="0"/>
          </a:p>
        </p:txBody>
      </p:sp>
      <p:sp>
        <p:nvSpPr>
          <p:cNvPr id="3" name="Subtitle 2">
            <a:extLst>
              <a:ext uri="{FF2B5EF4-FFF2-40B4-BE49-F238E27FC236}">
                <a16:creationId xmlns:a16="http://schemas.microsoft.com/office/drawing/2014/main" id="{9F5ED738-6386-4A4C-BA41-46B1AA3E6DDD}"/>
              </a:ext>
            </a:extLst>
          </p:cNvPr>
          <p:cNvSpPr>
            <a:spLocks noGrp="1"/>
          </p:cNvSpPr>
          <p:nvPr>
            <p:ph type="subTitle" idx="1"/>
          </p:nvPr>
        </p:nvSpPr>
        <p:spPr>
          <a:xfrm>
            <a:off x="985961" y="2435952"/>
            <a:ext cx="10201523" cy="3699034"/>
          </a:xfrm>
        </p:spPr>
        <p:txBody>
          <a:bodyPr vert="horz" lIns="91440" tIns="45720" rIns="91440" bIns="45720" rtlCol="0" anchor="t">
            <a:normAutofit fontScale="92500"/>
          </a:bodyPr>
          <a:lstStyle/>
          <a:p>
            <a:pPr algn="l"/>
            <a:r>
              <a:rPr lang="fi-FI" sz="1400" dirty="0"/>
              <a:t>Hartauskalenteri on tehty Kirkon Ulkomaanavun yhteyshenkilötyöryhmäläisten kanssa yhdessä. Seurakuntien työtekijät eripuolelta Suomea, ovat kirjoittaneet lyhyitä hartauksia, joita voi käyttää seurakuntien piirien ja kerhojen alkuhiljentymisinä ympäri vuoden. Hartauksien inspiraationa ovat toimineet vuoden 2025 seinäkalenterin kuvat.</a:t>
            </a:r>
          </a:p>
          <a:p>
            <a:pPr algn="l"/>
            <a:r>
              <a:rPr lang="fi-FI" sz="1400" dirty="0"/>
              <a:t>Tiedostoa voi käyttää heijastamalla kuukauden kuvan näytölle. Hartaudet toimivat kuitenkin myös ilman dataprojektoria. Kuvaa voi katsella </a:t>
            </a:r>
            <a:r>
              <a:rPr lang="fi-FI" sz="1400" dirty="0" err="1"/>
              <a:t>KUAn</a:t>
            </a:r>
            <a:r>
              <a:rPr lang="fi-FI" sz="1400" dirty="0"/>
              <a:t> seinäkalenterista tai sen voi näyttää hartauden alussa oman tietokoneen näytöltä. </a:t>
            </a:r>
            <a:r>
              <a:rPr lang="fi-FI" sz="1400" dirty="0" err="1"/>
              <a:t>Hartaustektsi</a:t>
            </a:r>
            <a:r>
              <a:rPr lang="fi-FI" sz="1400" dirty="0"/>
              <a:t> on kirjoitettu muistiinpanosivulle (Notes), joka aukeaa Powerpointin alapalkista.</a:t>
            </a:r>
          </a:p>
          <a:p>
            <a:pPr algn="l"/>
            <a:r>
              <a:rPr lang="fi-FI" sz="1400" dirty="0"/>
              <a:t>Kuvissa tai tekstissä ei mainita kuukautta, joten hartauden käyttö ei ole sidottu kyseiseen kuukauteen. Voit käyttää kaikkia hartauksia ympäri vuoden. </a:t>
            </a:r>
          </a:p>
          <a:p>
            <a:pPr algn="l"/>
            <a:r>
              <a:rPr lang="fi-FI" sz="1400" dirty="0"/>
              <a:t>Useimpiin hartauksista liittyy virsiehdotus tai muuta musiikkia. Mukana on tieto mistä teoksesta kappaleen sanat löytyvät tai linkki mistä kappaleen voi kuunnella.</a:t>
            </a:r>
          </a:p>
          <a:p>
            <a:pPr algn="l"/>
            <a:r>
              <a:rPr lang="fi-FI" sz="1400" dirty="0"/>
              <a:t>Hartauden tekijä on merkitty jokaisen hartauden loppuun.</a:t>
            </a:r>
          </a:p>
          <a:p>
            <a:pPr algn="l"/>
            <a:endParaRPr lang="fi-FI" sz="1400" dirty="0"/>
          </a:p>
          <a:p>
            <a:pPr algn="l"/>
            <a:r>
              <a:rPr lang="fi-FI" sz="1300" i="1" dirty="0"/>
              <a:t>TEKIJÖISTÄ:</a:t>
            </a:r>
            <a:br>
              <a:rPr lang="fi-FI" sz="1300" i="1" dirty="0"/>
            </a:br>
            <a:r>
              <a:rPr lang="fi-FI" sz="1300" i="1" dirty="0"/>
              <a:t>Yhteyshenkilötyöryhmä on Kirkon Ulkomaanavun seurakuntayhteyksien keskeinen neuvoa-antava, suunnitteleva ja edistävä toimielin, jossa on kaksi edustajaa jokaisesta hiippakunnasta. Työryhmä kokoontuu 4-5 kertaa vuodessa. Henkilöiden toimikausi on 2+2 vuotta. Yhteyshenkilöviestissä (sähköposti) ilmoitetaan aina milloin ja mistä voi vuorollaan hakea mukaan tähän innovatiiviseen ja inspiroivaan ryhmään.</a:t>
            </a:r>
          </a:p>
        </p:txBody>
      </p:sp>
    </p:spTree>
    <p:extLst>
      <p:ext uri="{BB962C8B-B14F-4D97-AF65-F5344CB8AC3E}">
        <p14:creationId xmlns:p14="http://schemas.microsoft.com/office/powerpoint/2010/main" val="4442794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637D68-6E2C-44EB-A023-E1BAE0A12E04}"/>
              </a:ext>
            </a:extLst>
          </p:cNvPr>
          <p:cNvPicPr>
            <a:picLocks noChangeAspect="1"/>
          </p:cNvPicPr>
          <p:nvPr/>
        </p:nvPicPr>
        <p:blipFill>
          <a:blip r:embed="rId3"/>
          <a:stretch>
            <a:fillRect/>
          </a:stretch>
        </p:blipFill>
        <p:spPr>
          <a:xfrm>
            <a:off x="1280409" y="0"/>
            <a:ext cx="9631181" cy="6858000"/>
          </a:xfrm>
          <a:prstGeom prst="rect">
            <a:avLst/>
          </a:prstGeom>
        </p:spPr>
      </p:pic>
    </p:spTree>
    <p:extLst>
      <p:ext uri="{BB962C8B-B14F-4D97-AF65-F5344CB8AC3E}">
        <p14:creationId xmlns:p14="http://schemas.microsoft.com/office/powerpoint/2010/main" val="3818735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5BBEDB-55A6-4051-8F84-8579E90ED7E6}"/>
              </a:ext>
            </a:extLst>
          </p:cNvPr>
          <p:cNvPicPr>
            <a:picLocks noChangeAspect="1"/>
          </p:cNvPicPr>
          <p:nvPr/>
        </p:nvPicPr>
        <p:blipFill>
          <a:blip r:embed="rId3"/>
          <a:stretch>
            <a:fillRect/>
          </a:stretch>
        </p:blipFill>
        <p:spPr>
          <a:xfrm>
            <a:off x="1285719" y="0"/>
            <a:ext cx="9620561" cy="6858000"/>
          </a:xfrm>
          <a:prstGeom prst="rect">
            <a:avLst/>
          </a:prstGeom>
        </p:spPr>
      </p:pic>
    </p:spTree>
    <p:extLst>
      <p:ext uri="{BB962C8B-B14F-4D97-AF65-F5344CB8AC3E}">
        <p14:creationId xmlns:p14="http://schemas.microsoft.com/office/powerpoint/2010/main" val="2463606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BE75A-BAB3-4FA5-A845-EAD34418B317}"/>
              </a:ext>
            </a:extLst>
          </p:cNvPr>
          <p:cNvPicPr>
            <a:picLocks noChangeAspect="1"/>
          </p:cNvPicPr>
          <p:nvPr/>
        </p:nvPicPr>
        <p:blipFill>
          <a:blip r:embed="rId3"/>
          <a:stretch>
            <a:fillRect/>
          </a:stretch>
        </p:blipFill>
        <p:spPr>
          <a:xfrm>
            <a:off x="1241376" y="0"/>
            <a:ext cx="9709247" cy="6858000"/>
          </a:xfrm>
          <a:prstGeom prst="rect">
            <a:avLst/>
          </a:prstGeom>
        </p:spPr>
      </p:pic>
    </p:spTree>
    <p:extLst>
      <p:ext uri="{BB962C8B-B14F-4D97-AF65-F5344CB8AC3E}">
        <p14:creationId xmlns:p14="http://schemas.microsoft.com/office/powerpoint/2010/main" val="1894005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244D4-D98E-4202-80AE-79598FBD84D8}"/>
              </a:ext>
            </a:extLst>
          </p:cNvPr>
          <p:cNvPicPr>
            <a:picLocks noChangeAspect="1"/>
          </p:cNvPicPr>
          <p:nvPr/>
        </p:nvPicPr>
        <p:blipFill>
          <a:blip r:embed="rId3"/>
          <a:stretch>
            <a:fillRect/>
          </a:stretch>
        </p:blipFill>
        <p:spPr>
          <a:xfrm>
            <a:off x="1264057" y="0"/>
            <a:ext cx="9663885" cy="6858000"/>
          </a:xfrm>
          <a:prstGeom prst="rect">
            <a:avLst/>
          </a:prstGeom>
        </p:spPr>
      </p:pic>
    </p:spTree>
    <p:extLst>
      <p:ext uri="{BB962C8B-B14F-4D97-AF65-F5344CB8AC3E}">
        <p14:creationId xmlns:p14="http://schemas.microsoft.com/office/powerpoint/2010/main" val="1980078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BF457B-0E78-4E94-AA88-5F86E0309851}"/>
              </a:ext>
            </a:extLst>
          </p:cNvPr>
          <p:cNvPicPr>
            <a:picLocks noChangeAspect="1"/>
          </p:cNvPicPr>
          <p:nvPr/>
        </p:nvPicPr>
        <p:blipFill>
          <a:blip r:embed="rId3"/>
          <a:stretch>
            <a:fillRect/>
          </a:stretch>
        </p:blipFill>
        <p:spPr>
          <a:xfrm>
            <a:off x="1294656" y="0"/>
            <a:ext cx="9602687" cy="6858000"/>
          </a:xfrm>
          <a:prstGeom prst="rect">
            <a:avLst/>
          </a:prstGeom>
        </p:spPr>
      </p:pic>
    </p:spTree>
    <p:extLst>
      <p:ext uri="{BB962C8B-B14F-4D97-AF65-F5344CB8AC3E}">
        <p14:creationId xmlns:p14="http://schemas.microsoft.com/office/powerpoint/2010/main" val="1923769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455406-DFFB-49FC-A745-24234E100E8D}"/>
              </a:ext>
            </a:extLst>
          </p:cNvPr>
          <p:cNvPicPr>
            <a:picLocks noChangeAspect="1"/>
          </p:cNvPicPr>
          <p:nvPr/>
        </p:nvPicPr>
        <p:blipFill>
          <a:blip r:embed="rId3"/>
          <a:stretch>
            <a:fillRect/>
          </a:stretch>
        </p:blipFill>
        <p:spPr>
          <a:xfrm>
            <a:off x="1243641" y="0"/>
            <a:ext cx="9704717" cy="6858000"/>
          </a:xfrm>
          <a:prstGeom prst="rect">
            <a:avLst/>
          </a:prstGeom>
        </p:spPr>
      </p:pic>
      <p:pic>
        <p:nvPicPr>
          <p:cNvPr id="4" name="Graphic 3">
            <a:extLst>
              <a:ext uri="{FF2B5EF4-FFF2-40B4-BE49-F238E27FC236}">
                <a16:creationId xmlns:a16="http://schemas.microsoft.com/office/drawing/2014/main" id="{1B66DE4B-07D8-4E1B-8A74-12AAE9694D0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243641" y="123267"/>
            <a:ext cx="6494816" cy="943013"/>
          </a:xfrm>
          <a:prstGeom prst="rect">
            <a:avLst/>
          </a:prstGeom>
        </p:spPr>
      </p:pic>
      <p:sp>
        <p:nvSpPr>
          <p:cNvPr id="5" name="Title 1">
            <a:extLst>
              <a:ext uri="{FF2B5EF4-FFF2-40B4-BE49-F238E27FC236}">
                <a16:creationId xmlns:a16="http://schemas.microsoft.com/office/drawing/2014/main" id="{8E68D450-194C-42D7-8CC4-8D8AA8119E8B}"/>
              </a:ext>
            </a:extLst>
          </p:cNvPr>
          <p:cNvSpPr txBox="1">
            <a:spLocks/>
          </p:cNvSpPr>
          <p:nvPr/>
        </p:nvSpPr>
        <p:spPr>
          <a:xfrm>
            <a:off x="1243641" y="233266"/>
            <a:ext cx="6864650" cy="7230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  </a:t>
            </a:r>
            <a:endParaRPr lang="en-US"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73A9BBBF-CD92-4B17-B077-FB1E97E88057}"/>
              </a:ext>
            </a:extLst>
          </p:cNvPr>
          <p:cNvPicPr>
            <a:picLocks noChangeAspect="1"/>
          </p:cNvPicPr>
          <p:nvPr/>
        </p:nvPicPr>
        <p:blipFill>
          <a:blip r:embed="rId6"/>
          <a:stretch>
            <a:fillRect/>
          </a:stretch>
        </p:blipFill>
        <p:spPr>
          <a:xfrm>
            <a:off x="1243640" y="-74910"/>
            <a:ext cx="6291003" cy="1478408"/>
          </a:xfrm>
          <a:prstGeom prst="rect">
            <a:avLst/>
          </a:prstGeom>
        </p:spPr>
      </p:pic>
    </p:spTree>
    <p:extLst>
      <p:ext uri="{BB962C8B-B14F-4D97-AF65-F5344CB8AC3E}">
        <p14:creationId xmlns:p14="http://schemas.microsoft.com/office/powerpoint/2010/main" val="269812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A9D1F7-7BCB-4137-8E7B-EF9F3460D861}"/>
              </a:ext>
            </a:extLst>
          </p:cNvPr>
          <p:cNvPicPr>
            <a:picLocks noChangeAspect="1"/>
          </p:cNvPicPr>
          <p:nvPr/>
        </p:nvPicPr>
        <p:blipFill>
          <a:blip r:embed="rId3"/>
          <a:stretch>
            <a:fillRect/>
          </a:stretch>
        </p:blipFill>
        <p:spPr>
          <a:xfrm>
            <a:off x="1256838" y="0"/>
            <a:ext cx="9678324" cy="6858000"/>
          </a:xfrm>
          <a:prstGeom prst="rect">
            <a:avLst/>
          </a:prstGeom>
        </p:spPr>
      </p:pic>
    </p:spTree>
    <p:extLst>
      <p:ext uri="{BB962C8B-B14F-4D97-AF65-F5344CB8AC3E}">
        <p14:creationId xmlns:p14="http://schemas.microsoft.com/office/powerpoint/2010/main" val="1711094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CF073D-A64F-411C-90CA-5B8BE4CDEC29}"/>
              </a:ext>
            </a:extLst>
          </p:cNvPr>
          <p:cNvPicPr>
            <a:picLocks noChangeAspect="1"/>
          </p:cNvPicPr>
          <p:nvPr/>
        </p:nvPicPr>
        <p:blipFill>
          <a:blip r:embed="rId3"/>
          <a:stretch>
            <a:fillRect/>
          </a:stretch>
        </p:blipFill>
        <p:spPr>
          <a:xfrm>
            <a:off x="1253057" y="0"/>
            <a:ext cx="9685885" cy="6858000"/>
          </a:xfrm>
          <a:prstGeom prst="rect">
            <a:avLst/>
          </a:prstGeom>
        </p:spPr>
      </p:pic>
    </p:spTree>
    <p:extLst>
      <p:ext uri="{BB962C8B-B14F-4D97-AF65-F5344CB8AC3E}">
        <p14:creationId xmlns:p14="http://schemas.microsoft.com/office/powerpoint/2010/main" val="2394949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E3FC33-50F2-466B-99E1-757E37083C46}"/>
              </a:ext>
            </a:extLst>
          </p:cNvPr>
          <p:cNvPicPr>
            <a:picLocks noChangeAspect="1"/>
          </p:cNvPicPr>
          <p:nvPr/>
        </p:nvPicPr>
        <p:blipFill>
          <a:blip r:embed="rId3"/>
          <a:stretch>
            <a:fillRect/>
          </a:stretch>
        </p:blipFill>
        <p:spPr>
          <a:xfrm>
            <a:off x="1283368" y="0"/>
            <a:ext cx="9625264" cy="6858000"/>
          </a:xfrm>
          <a:prstGeom prst="rect">
            <a:avLst/>
          </a:prstGeom>
        </p:spPr>
      </p:pic>
      <p:pic>
        <p:nvPicPr>
          <p:cNvPr id="4" name="Graphic 3">
            <a:extLst>
              <a:ext uri="{FF2B5EF4-FFF2-40B4-BE49-F238E27FC236}">
                <a16:creationId xmlns:a16="http://schemas.microsoft.com/office/drawing/2014/main" id="{72CF25E5-BBFB-42C4-AE1F-26F2081B77C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520558" y="6049926"/>
            <a:ext cx="4414603" cy="640977"/>
          </a:xfrm>
          <a:prstGeom prst="rect">
            <a:avLst/>
          </a:prstGeom>
        </p:spPr>
      </p:pic>
    </p:spTree>
    <p:extLst>
      <p:ext uri="{BB962C8B-B14F-4D97-AF65-F5344CB8AC3E}">
        <p14:creationId xmlns:p14="http://schemas.microsoft.com/office/powerpoint/2010/main" val="800402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1EC41B-9466-491C-A8DA-6745A1B57184}"/>
              </a:ext>
            </a:extLst>
          </p:cNvPr>
          <p:cNvPicPr>
            <a:picLocks noChangeAspect="1"/>
          </p:cNvPicPr>
          <p:nvPr/>
        </p:nvPicPr>
        <p:blipFill>
          <a:blip r:embed="rId3"/>
          <a:stretch>
            <a:fillRect/>
          </a:stretch>
        </p:blipFill>
        <p:spPr>
          <a:xfrm>
            <a:off x="1281205" y="0"/>
            <a:ext cx="9629589" cy="6858000"/>
          </a:xfrm>
          <a:prstGeom prst="rect">
            <a:avLst/>
          </a:prstGeom>
        </p:spPr>
      </p:pic>
    </p:spTree>
    <p:extLst>
      <p:ext uri="{BB962C8B-B14F-4D97-AF65-F5344CB8AC3E}">
        <p14:creationId xmlns:p14="http://schemas.microsoft.com/office/powerpoint/2010/main" val="2132601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3051BA-A597-4F22-B158-3CB89667583D}"/>
              </a:ext>
            </a:extLst>
          </p:cNvPr>
          <p:cNvPicPr>
            <a:picLocks noChangeAspect="1"/>
          </p:cNvPicPr>
          <p:nvPr/>
        </p:nvPicPr>
        <p:blipFill>
          <a:blip r:embed="rId3"/>
          <a:stretch>
            <a:fillRect/>
          </a:stretch>
        </p:blipFill>
        <p:spPr>
          <a:xfrm>
            <a:off x="1245128" y="0"/>
            <a:ext cx="9701744" cy="6858000"/>
          </a:xfrm>
          <a:prstGeom prst="rect">
            <a:avLst/>
          </a:prstGeom>
        </p:spPr>
      </p:pic>
    </p:spTree>
    <p:extLst>
      <p:ext uri="{BB962C8B-B14F-4D97-AF65-F5344CB8AC3E}">
        <p14:creationId xmlns:p14="http://schemas.microsoft.com/office/powerpoint/2010/main" val="3599594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BDB9F1-6322-45AC-A4A5-56036BCD2E01}"/>
              </a:ext>
            </a:extLst>
          </p:cNvPr>
          <p:cNvPicPr>
            <a:picLocks noChangeAspect="1"/>
          </p:cNvPicPr>
          <p:nvPr/>
        </p:nvPicPr>
        <p:blipFill>
          <a:blip r:embed="rId3"/>
          <a:stretch>
            <a:fillRect/>
          </a:stretch>
        </p:blipFill>
        <p:spPr>
          <a:xfrm>
            <a:off x="1269999" y="0"/>
            <a:ext cx="9652001" cy="6858000"/>
          </a:xfrm>
          <a:prstGeom prst="rect">
            <a:avLst/>
          </a:prstGeom>
        </p:spPr>
      </p:pic>
    </p:spTree>
    <p:extLst>
      <p:ext uri="{BB962C8B-B14F-4D97-AF65-F5344CB8AC3E}">
        <p14:creationId xmlns:p14="http://schemas.microsoft.com/office/powerpoint/2010/main" val="882962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0AC4E6-EB0A-4CA0-AE97-77C99FF56561}"/>
              </a:ext>
            </a:extLst>
          </p:cNvPr>
          <p:cNvPicPr>
            <a:picLocks noChangeAspect="1"/>
          </p:cNvPicPr>
          <p:nvPr/>
        </p:nvPicPr>
        <p:blipFill>
          <a:blip r:embed="rId3"/>
          <a:stretch>
            <a:fillRect/>
          </a:stretch>
        </p:blipFill>
        <p:spPr>
          <a:xfrm>
            <a:off x="1289410" y="0"/>
            <a:ext cx="9613179" cy="6858000"/>
          </a:xfrm>
          <a:prstGeom prst="rect">
            <a:avLst/>
          </a:prstGeom>
        </p:spPr>
      </p:pic>
    </p:spTree>
    <p:extLst>
      <p:ext uri="{BB962C8B-B14F-4D97-AF65-F5344CB8AC3E}">
        <p14:creationId xmlns:p14="http://schemas.microsoft.com/office/powerpoint/2010/main" val="1393311793"/>
      </p:ext>
    </p:extLst>
  </p:cSld>
  <p:clrMapOvr>
    <a:masterClrMapping/>
  </p:clrMapOvr>
</p:sld>
</file>

<file path=ppt/theme/theme1.xml><?xml version="1.0" encoding="utf-8"?>
<a:theme xmlns:a="http://schemas.openxmlformats.org/drawingml/2006/main" name="FCA_theme">
  <a:themeElements>
    <a:clrScheme name="FCA new">
      <a:dk1>
        <a:srgbClr val="333333"/>
      </a:dk1>
      <a:lt1>
        <a:srgbClr val="FFFFFF"/>
      </a:lt1>
      <a:dk2>
        <a:srgbClr val="004824"/>
      </a:dk2>
      <a:lt2>
        <a:srgbClr val="99CC33"/>
      </a:lt2>
      <a:accent1>
        <a:srgbClr val="004924"/>
      </a:accent1>
      <a:accent2>
        <a:srgbClr val="266445"/>
      </a:accent2>
      <a:accent3>
        <a:srgbClr val="4D8066"/>
      </a:accent3>
      <a:accent4>
        <a:srgbClr val="739B87"/>
      </a:accent4>
      <a:accent5>
        <a:srgbClr val="004924"/>
      </a:accent5>
      <a:accent6>
        <a:srgbClr val="266445"/>
      </a:accent6>
      <a:hlink>
        <a:srgbClr val="004924"/>
      </a:hlink>
      <a:folHlink>
        <a:srgbClr val="4D80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AD6C4AA-A26B-4641-B76B-1B7613ED307A}" vid="{623DB5B9-4490-6E49-B727-7B5725BC370E}"/>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24460</TotalTime>
  <Words>2806</Words>
  <Application>Microsoft Office PowerPoint</Application>
  <PresentationFormat>Widescreen</PresentationFormat>
  <Paragraphs>232</Paragraphs>
  <Slides>14</Slides>
  <Notes>14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Aptos</vt:lpstr>
      <vt:lpstr>Arial</vt:lpstr>
      <vt:lpstr>Calibri</vt:lpstr>
      <vt:lpstr>Calibri Light</vt:lpstr>
      <vt:lpstr>Martti</vt:lpstr>
      <vt:lpstr>Times New Roman</vt:lpstr>
      <vt:lpstr>FCA_theme</vt:lpstr>
      <vt:lpstr>Office Theme</vt:lpstr>
      <vt:lpstr>Kalenterihartaudet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Kirkon Ulkomaanapu</dc:title>
  <dc:creator>Juhana Malme</dc:creator>
  <cp:lastModifiedBy>Juhana Malme</cp:lastModifiedBy>
  <cp:revision>1</cp:revision>
  <dcterms:created xsi:type="dcterms:W3CDTF">2024-12-16T09:31:04Z</dcterms:created>
  <dcterms:modified xsi:type="dcterms:W3CDTF">2025-01-02T09:11:44Z</dcterms:modified>
</cp:coreProperties>
</file>