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9" r:id="rId3"/>
    <p:sldId id="261" r:id="rId4"/>
    <p:sldId id="263" r:id="rId5"/>
    <p:sldId id="265" r:id="rId6"/>
    <p:sldId id="267" r:id="rId7"/>
    <p:sldId id="269" r:id="rId8"/>
    <p:sldId id="271" r:id="rId9"/>
    <p:sldId id="273" r:id="rId10"/>
    <p:sldId id="275" r:id="rId11"/>
    <p:sldId id="277" r:id="rId12"/>
    <p:sldId id="279" r:id="rId13"/>
    <p:sldId id="281" r:id="rId14"/>
    <p:sldId id="283" r:id="rId15"/>
  </p:sldIdLst>
  <p:sldSz cx="10693400" cy="7562850"/>
  <p:notesSz cx="10693400" cy="75628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5135F2-B388-43DD-8417-AE1583A2D83A}" v="15" dt="2023-01-09T10:55:30.9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613" autoAdjust="0"/>
  </p:normalViewPr>
  <p:slideViewPr>
    <p:cSldViewPr>
      <p:cViewPr>
        <p:scale>
          <a:sx n="66" d="100"/>
          <a:sy n="66" d="100"/>
        </p:scale>
        <p:origin x="1608" y="-12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C55CC40-9284-421F-BBCF-A5186FD7E912}" type="datetimeFigureOut">
              <a:rPr lang="fi-FI" smtClean="0"/>
              <a:t>22.12.2022</a:t>
            </a:fld>
            <a:endParaRPr lang="fi-FI"/>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0E18E98-09A3-4920-9622-73474CC62D0C}" type="slidenum">
              <a:rPr lang="fi-FI" smtClean="0"/>
              <a:t>‹#›</a:t>
            </a:fld>
            <a:endParaRPr lang="fi-FI"/>
          </a:p>
        </p:txBody>
      </p:sp>
    </p:spTree>
    <p:extLst>
      <p:ext uri="{BB962C8B-B14F-4D97-AF65-F5344CB8AC3E}">
        <p14:creationId xmlns:p14="http://schemas.microsoft.com/office/powerpoint/2010/main" val="80708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Hartauskalenteri on tehty Kirkon Ulkomaanavun yhteyshenkilötyöryhmäläisten kanssa yhdessä. Seurakuntien työtekijät eripuolelta Suomea, ovat kirjoittaneet lyhyitä hartauksia, joita voi käyttää seurakuntien piirien ja kerhojen alkuhiljentymisinä ympäri vuoden. Hartauksien inspiraationa ovat toimineet vuoden 2023 seinäkalenterin kuvat ja tekstit.</a:t>
            </a:r>
          </a:p>
          <a:p>
            <a:endParaRPr lang="fi-FI" dirty="0"/>
          </a:p>
          <a:p>
            <a:r>
              <a:rPr lang="fi-FI" dirty="0"/>
              <a:t>Tiedostoa voi käyttää heijastamalla kuukauden kuvan näytölle. Hartaudet toimivat kuitenkin myös ilman dataprojektoria. Kuvaa voi katsella </a:t>
            </a:r>
            <a:r>
              <a:rPr lang="fi-FI" dirty="0" err="1"/>
              <a:t>KUAn</a:t>
            </a:r>
            <a:r>
              <a:rPr lang="fi-FI" dirty="0"/>
              <a:t> seinäkalenterista tai sen voi näyttää hartauden alussa oman tietokoneen näytöltä. </a:t>
            </a:r>
            <a:r>
              <a:rPr lang="fi-FI" dirty="0" err="1"/>
              <a:t>Hartausteksi</a:t>
            </a:r>
            <a:r>
              <a:rPr lang="fi-FI" dirty="0"/>
              <a:t> on kirjoitettu muistiinpanosivulle.</a:t>
            </a:r>
          </a:p>
          <a:p>
            <a:endParaRPr lang="fi-FI" dirty="0"/>
          </a:p>
          <a:p>
            <a:r>
              <a:rPr lang="fi-FI" dirty="0"/>
              <a:t>Kuvissa tai tekstissä ei mainita kuukautta, joten hartauden käyttö ei ole sidottu kyseiseen kuukauteen. Voit käyttää kaikkia hartauksia ympäri vuoden. </a:t>
            </a:r>
          </a:p>
          <a:p>
            <a:endParaRPr lang="fi-FI" dirty="0"/>
          </a:p>
          <a:p>
            <a:r>
              <a:rPr lang="fi-FI" dirty="0"/>
              <a:t>Useimpiin hartauksista liittyy musiikkia tai virsi. Ne on lisätty tiedostoon </a:t>
            </a:r>
            <a:r>
              <a:rPr lang="fi-FI" dirty="0" err="1"/>
              <a:t>Youtube</a:t>
            </a:r>
            <a:r>
              <a:rPr lang="fi-FI" dirty="0"/>
              <a:t>-linkkinä, joka käynnistyy etenevän esityksen mukaisesti painamalla näppäimistöstä rivinvaihtoa tai nuolinäppäintä tai klikkaamalla oikeassa alakulmassa oleva kuvaketta. Videota ei ole tarkoitus katsoa, siksi se on mahdollisimman pienellä. (Jossain tapauksissa videon alussa voi tulla mainoksia.)</a:t>
            </a:r>
          </a:p>
          <a:p>
            <a:endParaRPr lang="fi-FI" dirty="0"/>
          </a:p>
          <a:p>
            <a:endParaRPr lang="fi-FI" dirty="0"/>
          </a:p>
          <a:p>
            <a:r>
              <a:rPr lang="fi-FI" dirty="0"/>
              <a:t>Hartauden tekijä on merkitty jokaisen hartauden loppuun.</a:t>
            </a:r>
          </a:p>
          <a:p>
            <a:endParaRPr lang="fi-FI" dirty="0"/>
          </a:p>
          <a:p>
            <a:r>
              <a:rPr lang="fi-FI" sz="1000" i="1" dirty="0"/>
              <a:t>Yhteyshenkilötyöryhmä on Kirkon Ulkomaanavun seurakuntayhteyksien keskeinen neuvoa-antava, suunnitteleva ja edistävä toimielin, jossa on kaksi edustajaa jokaisesta hiippakunnasta. Työryhmä kokoontuu noin 5 kertaa vuodessa. Henkilöiden toimikausi on 2+2 vuotta. Yhteyshenkilöviestissä (sähköposti) ilmoitetaan aina milloin ja mistä voi vuorollaan hakea mukaan tähän innovatiiviseen ja inspiroivaan ryhmään.</a:t>
            </a:r>
          </a:p>
        </p:txBody>
      </p:sp>
      <p:sp>
        <p:nvSpPr>
          <p:cNvPr id="4" name="Slide Number Placeholder 3"/>
          <p:cNvSpPr>
            <a:spLocks noGrp="1"/>
          </p:cNvSpPr>
          <p:nvPr>
            <p:ph type="sldNum" sz="quarter" idx="5"/>
          </p:nvPr>
        </p:nvSpPr>
        <p:spPr/>
        <p:txBody>
          <a:bodyPr/>
          <a:lstStyle/>
          <a:p>
            <a:fld id="{A0E18E98-09A3-4920-9622-73474CC62D0C}" type="slidenum">
              <a:rPr lang="fi-FI" smtClean="0"/>
              <a:t>1</a:t>
            </a:fld>
            <a:endParaRPr lang="fi-FI"/>
          </a:p>
        </p:txBody>
      </p:sp>
    </p:spTree>
    <p:extLst>
      <p:ext uri="{BB962C8B-B14F-4D97-AF65-F5344CB8AC3E}">
        <p14:creationId xmlns:p14="http://schemas.microsoft.com/office/powerpoint/2010/main" val="662786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60" dirty="0">
                <a:latin typeface="Arial MT"/>
                <a:cs typeface="Arial MT"/>
              </a:rPr>
              <a:t>Pandemia-aikana</a:t>
            </a:r>
            <a:r>
              <a:rPr lang="fi-FI" sz="1200" spc="-50" dirty="0">
                <a:latin typeface="Arial MT"/>
                <a:cs typeface="Arial MT"/>
              </a:rPr>
              <a:t> </a:t>
            </a:r>
            <a:r>
              <a:rPr lang="fi-FI" sz="1200" spc="-95" dirty="0">
                <a:latin typeface="Arial MT"/>
                <a:cs typeface="Arial MT"/>
              </a:rPr>
              <a:t>KUA</a:t>
            </a:r>
            <a:r>
              <a:rPr lang="fi-FI" sz="1200" spc="-70" dirty="0">
                <a:latin typeface="Arial MT"/>
                <a:cs typeface="Arial MT"/>
              </a:rPr>
              <a:t> </a:t>
            </a:r>
            <a:r>
              <a:rPr lang="fi-FI" sz="1200" spc="-50" dirty="0">
                <a:latin typeface="Arial MT"/>
                <a:cs typeface="Arial MT"/>
              </a:rPr>
              <a:t>jakoi</a:t>
            </a:r>
            <a:r>
              <a:rPr lang="fi-FI" sz="1200" spc="-45" dirty="0">
                <a:latin typeface="Arial MT"/>
                <a:cs typeface="Arial MT"/>
              </a:rPr>
              <a:t> </a:t>
            </a:r>
            <a:r>
              <a:rPr lang="fi-FI" sz="1200" spc="-85" dirty="0">
                <a:latin typeface="Arial MT"/>
                <a:cs typeface="Arial MT"/>
              </a:rPr>
              <a:t>Ugandassa</a:t>
            </a:r>
            <a:r>
              <a:rPr lang="fi-FI" sz="1200" spc="-45" dirty="0">
                <a:latin typeface="Arial MT"/>
                <a:cs typeface="Arial MT"/>
              </a:rPr>
              <a:t> </a:t>
            </a:r>
            <a:r>
              <a:rPr lang="fi-FI" sz="1200" spc="-50" dirty="0">
                <a:latin typeface="Arial MT"/>
                <a:cs typeface="Arial MT"/>
              </a:rPr>
              <a:t>etäoppimismateriaaleja</a:t>
            </a:r>
            <a:r>
              <a:rPr lang="fi-FI" sz="1200" spc="-45" dirty="0">
                <a:latin typeface="Arial MT"/>
                <a:cs typeface="Arial MT"/>
              </a:rPr>
              <a:t> </a:t>
            </a:r>
            <a:r>
              <a:rPr lang="fi-FI" sz="1200" spc="-55" dirty="0">
                <a:latin typeface="Arial MT"/>
                <a:cs typeface="Arial MT"/>
              </a:rPr>
              <a:t>ja</a:t>
            </a:r>
            <a:r>
              <a:rPr lang="fi-FI" sz="1200" spc="-45" dirty="0">
                <a:latin typeface="Arial MT"/>
                <a:cs typeface="Arial MT"/>
              </a:rPr>
              <a:t> </a:t>
            </a:r>
            <a:r>
              <a:rPr lang="fi-FI" sz="1200" spc="-40" dirty="0">
                <a:latin typeface="Arial MT"/>
                <a:cs typeface="Arial MT"/>
              </a:rPr>
              <a:t>järjesti</a:t>
            </a:r>
            <a:r>
              <a:rPr lang="fi-FI" sz="1200" spc="-45" dirty="0">
                <a:latin typeface="Arial MT"/>
                <a:cs typeface="Arial MT"/>
              </a:rPr>
              <a:t> </a:t>
            </a:r>
            <a:r>
              <a:rPr lang="fi-FI" sz="1200" spc="-30" dirty="0">
                <a:latin typeface="Arial MT"/>
                <a:cs typeface="Arial MT"/>
              </a:rPr>
              <a:t>radio-</a:t>
            </a:r>
            <a:r>
              <a:rPr lang="fi-FI" sz="1200" spc="-35" dirty="0">
                <a:latin typeface="Arial MT"/>
                <a:cs typeface="Arial MT"/>
              </a:rPr>
              <a:t>oppitunteja,</a:t>
            </a:r>
            <a:r>
              <a:rPr lang="fi-FI" sz="1200" spc="-60" dirty="0">
                <a:latin typeface="Arial MT"/>
                <a:cs typeface="Arial MT"/>
              </a:rPr>
              <a:t> </a:t>
            </a:r>
            <a:r>
              <a:rPr lang="fi-FI" sz="1200" spc="-15" dirty="0">
                <a:latin typeface="Arial MT"/>
                <a:cs typeface="Arial MT"/>
              </a:rPr>
              <a:t>jotta</a:t>
            </a:r>
            <a:r>
              <a:rPr lang="fi-FI" sz="1200" spc="-60" dirty="0">
                <a:latin typeface="Arial MT"/>
                <a:cs typeface="Arial MT"/>
              </a:rPr>
              <a:t> </a:t>
            </a:r>
            <a:r>
              <a:rPr lang="fi-FI" sz="1200" spc="-114" dirty="0">
                <a:latin typeface="Arial MT"/>
                <a:cs typeface="Arial MT"/>
              </a:rPr>
              <a:t>138</a:t>
            </a:r>
            <a:r>
              <a:rPr lang="fi-FI" sz="1200" spc="-55" dirty="0">
                <a:latin typeface="Arial MT"/>
                <a:cs typeface="Arial MT"/>
              </a:rPr>
              <a:t> </a:t>
            </a:r>
            <a:r>
              <a:rPr lang="fi-FI" sz="1200" spc="-20" dirty="0">
                <a:latin typeface="Arial MT"/>
                <a:cs typeface="Arial MT"/>
              </a:rPr>
              <a:t>664</a:t>
            </a:r>
            <a:r>
              <a:rPr lang="fi-FI" sz="1200" spc="-60" dirty="0">
                <a:latin typeface="Arial MT"/>
                <a:cs typeface="Arial MT"/>
              </a:rPr>
              <a:t> </a:t>
            </a:r>
            <a:r>
              <a:rPr lang="fi-FI" sz="1200" spc="-45" dirty="0">
                <a:latin typeface="Arial MT"/>
                <a:cs typeface="Arial MT"/>
              </a:rPr>
              <a:t>oppilasta</a:t>
            </a:r>
            <a:r>
              <a:rPr lang="fi-FI" sz="1200" spc="-60" dirty="0">
                <a:latin typeface="Arial MT"/>
                <a:cs typeface="Arial MT"/>
              </a:rPr>
              <a:t> </a:t>
            </a:r>
            <a:r>
              <a:rPr lang="fi-FI" sz="1200" spc="-65" dirty="0">
                <a:latin typeface="Arial MT"/>
                <a:cs typeface="Arial MT"/>
              </a:rPr>
              <a:t>pääsi</a:t>
            </a:r>
            <a:r>
              <a:rPr lang="fi-FI" sz="1200" spc="-55" dirty="0">
                <a:latin typeface="Arial MT"/>
                <a:cs typeface="Arial MT"/>
              </a:rPr>
              <a:t> jatkamaan</a:t>
            </a:r>
            <a:r>
              <a:rPr lang="fi-FI" sz="1200" spc="-60" dirty="0">
                <a:latin typeface="Arial MT"/>
                <a:cs typeface="Arial MT"/>
              </a:rPr>
              <a:t> </a:t>
            </a:r>
            <a:r>
              <a:rPr lang="fi-FI" sz="1200" spc="-55" dirty="0">
                <a:latin typeface="Arial MT"/>
                <a:cs typeface="Arial MT"/>
              </a:rPr>
              <a:t>koulunkäyntiään.</a:t>
            </a:r>
            <a:endParaRPr lang="fi-FI" sz="1200" dirty="0">
              <a:latin typeface="Arial MT"/>
              <a:cs typeface="Arial MT"/>
            </a:endParaRPr>
          </a:p>
          <a:p>
            <a:endParaRPr lang="fi-FI" dirty="0"/>
          </a:p>
          <a:p>
            <a:r>
              <a:rPr lang="fi-FI" dirty="0"/>
              <a:t>”I </a:t>
            </a:r>
            <a:r>
              <a:rPr lang="fi-FI" dirty="0" err="1"/>
              <a:t>have</a:t>
            </a:r>
            <a:r>
              <a:rPr lang="fi-FI" dirty="0"/>
              <a:t> a </a:t>
            </a:r>
            <a:r>
              <a:rPr lang="fi-FI" dirty="0" err="1"/>
              <a:t>dream</a:t>
            </a:r>
            <a:r>
              <a:rPr lang="fi-FI" dirty="0"/>
              <a:t>” sanoi aikoinaan Martin Luther King</a:t>
            </a:r>
            <a:r>
              <a:rPr lang="fi-FI" b="0" i="0" dirty="0">
                <a:solidFill>
                  <a:srgbClr val="202122"/>
                </a:solidFill>
                <a:effectLst/>
                <a:latin typeface="Arial" panose="020B0604020202020204" pitchFamily="34" charset="0"/>
              </a:rPr>
              <a:t>, jossa hän esitti toiveensa mustan ja valkoisen väestön välillä vallitsevasta rauhasta ja tasa-arvosta.</a:t>
            </a:r>
            <a:r>
              <a:rPr lang="fi-FI" dirty="0"/>
              <a:t> Pala palalta siitä alkoi tulla todellisuutta. En usko, että Jumala antoi meille aivot, joilla on mahdollista unelmoida vain sattumalta. Uskon, että unelmoidessamme olemme yllättävä lähellä Jumalaa ja koetamme tavoitella jotain paratiisin kaltaista puhtautta. Kansainvälinen diakonia vaatii jatkuvaa unelmoinnin ja todellisuuden rajapinnalla elämistä. Ilman unelmia ei saa virtaa muutoksen tekemiseen. Ilman todellisuuden tajua ei synny oivalluksia toimivista menetelmistä. Nyt vallitseva maailmantila ei ole lopullinen tila eikä liioin kaikki kehitys vie vääjäämättä kohti kaikille parempaa maailmaa. Me elämme vain lyhyen hetken tällä kauniilla planeetalla, joka on meille hetken lainassa tulevilta sukupolvilta. Jäljet jäävät mutta minkälaiset. Ihaillaanko niitä vain herättävätkö ne pelkoa? Haalistuvatko ne nopeasti vai jättävätkö ne pysyviä uurteita? </a:t>
            </a:r>
          </a:p>
          <a:p>
            <a:endParaRPr lang="fi-FI" dirty="0"/>
          </a:p>
          <a:p>
            <a:r>
              <a:rPr lang="fi-FI" dirty="0"/>
              <a:t>Laulu (käynnistyy oikeasta alakulmasta)</a:t>
            </a:r>
          </a:p>
          <a:p>
            <a:r>
              <a:rPr lang="fi-FI" dirty="0"/>
              <a:t>Mustarasta: Jäljet joita jätin</a:t>
            </a:r>
          </a:p>
          <a:p>
            <a:endParaRPr lang="fi-FI" dirty="0"/>
          </a:p>
          <a:p>
            <a:r>
              <a:rPr lang="fi-FI" dirty="0"/>
              <a:t>Rukous:</a:t>
            </a:r>
          </a:p>
          <a:p>
            <a:r>
              <a:rPr lang="fi-FI" dirty="0"/>
              <a:t>Anna unelmoimiseen avartuva sielu. Suo sielulle siivet ja tietoisuudelle tukeva tuntuma todellisuudesta.</a:t>
            </a:r>
          </a:p>
          <a:p>
            <a:r>
              <a:rPr lang="fi-FI" dirty="0"/>
              <a:t>Anna usko siihen, että minäkin olen osa muutosta. Kanna kun uskoni horjuu; palauta kun pilvissä liehuu.</a:t>
            </a:r>
          </a:p>
          <a:p>
            <a:endParaRPr lang="fi-FI" dirty="0"/>
          </a:p>
          <a:p>
            <a:endParaRPr lang="fi-FI" dirty="0"/>
          </a:p>
          <a:p>
            <a:endParaRPr lang="fi-FI" dirty="0"/>
          </a:p>
          <a:p>
            <a:r>
              <a:rPr lang="fi-FI" dirty="0"/>
              <a:t>Hartauden on tehnyt </a:t>
            </a:r>
          </a:p>
          <a:p>
            <a:r>
              <a:rPr lang="fi-FI" dirty="0"/>
              <a:t>Kirkon Ulkomaanavun seurakuntasuhteiden asiantuntija</a:t>
            </a:r>
          </a:p>
          <a:p>
            <a:r>
              <a:rPr lang="fi-FI" dirty="0"/>
              <a:t>Juhana Malme</a:t>
            </a:r>
          </a:p>
        </p:txBody>
      </p:sp>
      <p:sp>
        <p:nvSpPr>
          <p:cNvPr id="4" name="Slide Number Placeholder 3"/>
          <p:cNvSpPr>
            <a:spLocks noGrp="1"/>
          </p:cNvSpPr>
          <p:nvPr>
            <p:ph type="sldNum" sz="quarter" idx="5"/>
          </p:nvPr>
        </p:nvSpPr>
        <p:spPr/>
        <p:txBody>
          <a:bodyPr/>
          <a:lstStyle/>
          <a:p>
            <a:fld id="{A0E18E98-09A3-4920-9622-73474CC62D0C}" type="slidenum">
              <a:rPr lang="fi-FI" smtClean="0"/>
              <a:t>10</a:t>
            </a:fld>
            <a:endParaRPr lang="fi-FI"/>
          </a:p>
        </p:txBody>
      </p:sp>
    </p:spTree>
    <p:extLst>
      <p:ext uri="{BB962C8B-B14F-4D97-AF65-F5344CB8AC3E}">
        <p14:creationId xmlns:p14="http://schemas.microsoft.com/office/powerpoint/2010/main" val="382813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gn="just">
              <a:lnSpc>
                <a:spcPct val="100000"/>
              </a:lnSpc>
              <a:spcBef>
                <a:spcPts val="100"/>
              </a:spcBef>
            </a:pPr>
            <a:r>
              <a:rPr lang="fi-FI" sz="1200" b="1" spc="-100" dirty="0">
                <a:latin typeface="Arial"/>
                <a:cs typeface="Arial"/>
              </a:rPr>
              <a:t>Charles</a:t>
            </a:r>
            <a:r>
              <a:rPr lang="fi-FI" sz="1200" b="1" spc="-80" dirty="0">
                <a:latin typeface="Arial"/>
                <a:cs typeface="Arial"/>
              </a:rPr>
              <a:t> </a:t>
            </a:r>
            <a:r>
              <a:rPr lang="fi-FI" sz="1200" b="1" spc="-135" dirty="0" err="1">
                <a:latin typeface="Arial"/>
                <a:cs typeface="Arial"/>
              </a:rPr>
              <a:t>B</a:t>
            </a:r>
            <a:r>
              <a:rPr lang="fi-FI" sz="1200" b="1" spc="-45" dirty="0" err="1">
                <a:latin typeface="Arial"/>
                <a:cs typeface="Arial"/>
              </a:rPr>
              <a:t>i</a:t>
            </a:r>
            <a:r>
              <a:rPr lang="fi-FI" sz="1200" b="1" spc="-105" dirty="0" err="1">
                <a:latin typeface="Arial"/>
                <a:cs typeface="Arial"/>
              </a:rPr>
              <a:t>y</a:t>
            </a:r>
            <a:r>
              <a:rPr lang="fi-FI" sz="1200" b="1" spc="-80" dirty="0" err="1">
                <a:latin typeface="Arial"/>
                <a:cs typeface="Arial"/>
              </a:rPr>
              <a:t>oik</a:t>
            </a:r>
            <a:r>
              <a:rPr lang="fi-FI" sz="1200" b="1" spc="-60" dirty="0">
                <a:latin typeface="Arial"/>
                <a:cs typeface="Arial"/>
              </a:rPr>
              <a:t> </a:t>
            </a:r>
            <a:r>
              <a:rPr lang="fi-FI" sz="1200" spc="-65" dirty="0">
                <a:latin typeface="Arial MT"/>
                <a:cs typeface="Arial MT"/>
              </a:rPr>
              <a:t>pa</a:t>
            </a:r>
            <a:r>
              <a:rPr lang="fi-FI" sz="1200" spc="-85" dirty="0">
                <a:latin typeface="Arial MT"/>
                <a:cs typeface="Arial MT"/>
              </a:rPr>
              <a:t>k</a:t>
            </a:r>
            <a:r>
              <a:rPr lang="fi-FI" sz="1200" spc="-55" dirty="0">
                <a:latin typeface="Arial MT"/>
                <a:cs typeface="Arial MT"/>
              </a:rPr>
              <a:t>eni</a:t>
            </a:r>
            <a:r>
              <a:rPr lang="fi-FI" sz="1200" spc="-75" dirty="0">
                <a:latin typeface="Arial MT"/>
                <a:cs typeface="Arial MT"/>
              </a:rPr>
              <a:t> </a:t>
            </a:r>
            <a:r>
              <a:rPr lang="fi-FI" sz="1200" spc="40" dirty="0">
                <a:latin typeface="Arial MT"/>
                <a:cs typeface="Arial MT"/>
              </a:rPr>
              <a:t>t</a:t>
            </a:r>
            <a:r>
              <a:rPr lang="fi-FI" sz="1200" spc="-25" dirty="0">
                <a:latin typeface="Arial MT"/>
                <a:cs typeface="Arial MT"/>
              </a:rPr>
              <a:t>eini-i</a:t>
            </a:r>
            <a:r>
              <a:rPr lang="fi-FI" sz="1200" spc="-45" dirty="0">
                <a:latin typeface="Arial MT"/>
                <a:cs typeface="Arial MT"/>
              </a:rPr>
              <a:t>k</a:t>
            </a:r>
            <a:r>
              <a:rPr lang="fi-FI" sz="1200" spc="-75" dirty="0">
                <a:latin typeface="Arial MT"/>
                <a:cs typeface="Arial MT"/>
              </a:rPr>
              <a:t>äisenä</a:t>
            </a:r>
            <a:r>
              <a:rPr lang="fi-FI" sz="1200" spc="-80" dirty="0">
                <a:latin typeface="Arial MT"/>
                <a:cs typeface="Arial MT"/>
              </a:rPr>
              <a:t> </a:t>
            </a:r>
            <a:r>
              <a:rPr lang="fi-FI" sz="1200" spc="-50" dirty="0">
                <a:latin typeface="Arial MT"/>
                <a:cs typeface="Arial MT"/>
              </a:rPr>
              <a:t>yksin</a:t>
            </a:r>
            <a:r>
              <a:rPr lang="fi-FI" sz="1200" spc="-60" dirty="0">
                <a:latin typeface="Arial MT"/>
                <a:cs typeface="Arial MT"/>
              </a:rPr>
              <a:t> </a:t>
            </a:r>
            <a:r>
              <a:rPr lang="fi-FI" sz="1200" spc="-125" dirty="0">
                <a:latin typeface="Arial MT"/>
                <a:cs typeface="Arial MT"/>
              </a:rPr>
              <a:t>K</a:t>
            </a:r>
            <a:r>
              <a:rPr lang="fi-FI" sz="1200" spc="-65" dirty="0">
                <a:latin typeface="Arial MT"/>
                <a:cs typeface="Arial MT"/>
              </a:rPr>
              <a:t>on</a:t>
            </a:r>
            <a:r>
              <a:rPr lang="fi-FI" sz="1200" spc="-70" dirty="0">
                <a:latin typeface="Arial MT"/>
                <a:cs typeface="Arial MT"/>
              </a:rPr>
              <a:t>g</a:t>
            </a:r>
            <a:r>
              <a:rPr lang="fi-FI" sz="1200" spc="-55" dirty="0">
                <a:latin typeface="Arial MT"/>
                <a:cs typeface="Arial MT"/>
              </a:rPr>
              <a:t>on</a:t>
            </a:r>
            <a:r>
              <a:rPr lang="fi-FI" sz="1200" spc="-85" dirty="0">
                <a:latin typeface="Arial MT"/>
                <a:cs typeface="Arial MT"/>
              </a:rPr>
              <a:t> </a:t>
            </a:r>
            <a:r>
              <a:rPr lang="fi-FI" sz="1200" spc="-60" dirty="0">
                <a:latin typeface="Arial MT"/>
                <a:cs typeface="Arial MT"/>
              </a:rPr>
              <a:t>v</a:t>
            </a:r>
            <a:r>
              <a:rPr lang="fi-FI" sz="1200" spc="-50" dirty="0">
                <a:latin typeface="Arial MT"/>
                <a:cs typeface="Arial MT"/>
              </a:rPr>
              <a:t>äki</a:t>
            </a:r>
            <a:r>
              <a:rPr lang="fi-FI" sz="1200" spc="-75" dirty="0">
                <a:latin typeface="Arial MT"/>
                <a:cs typeface="Arial MT"/>
              </a:rPr>
              <a:t>v</a:t>
            </a:r>
            <a:r>
              <a:rPr lang="fi-FI" sz="1200" spc="-50" dirty="0">
                <a:latin typeface="Arial MT"/>
                <a:cs typeface="Arial MT"/>
              </a:rPr>
              <a:t>altaisuuksia</a:t>
            </a:r>
            <a:r>
              <a:rPr lang="fi-FI" sz="1200" spc="-60" dirty="0">
                <a:latin typeface="Arial MT"/>
                <a:cs typeface="Arial MT"/>
              </a:rPr>
              <a:t> </a:t>
            </a:r>
            <a:r>
              <a:rPr lang="fi-FI" sz="1200" spc="-114" dirty="0">
                <a:latin typeface="Arial MT"/>
                <a:cs typeface="Arial MT"/>
              </a:rPr>
              <a:t>U</a:t>
            </a:r>
            <a:r>
              <a:rPr lang="fi-FI" sz="1200" spc="-95" dirty="0">
                <a:latin typeface="Arial MT"/>
                <a:cs typeface="Arial MT"/>
              </a:rPr>
              <a:t>g</a:t>
            </a:r>
            <a:r>
              <a:rPr lang="fi-FI" sz="1200" spc="-65" dirty="0">
                <a:latin typeface="Arial MT"/>
                <a:cs typeface="Arial MT"/>
              </a:rPr>
              <a:t>andaan.  </a:t>
            </a:r>
            <a:r>
              <a:rPr lang="fi-FI" sz="1200" spc="-80" dirty="0">
                <a:latin typeface="Arial MT"/>
                <a:cs typeface="Arial MT"/>
              </a:rPr>
              <a:t>Charles </a:t>
            </a:r>
            <a:r>
              <a:rPr lang="fi-FI" sz="1200" spc="-55" dirty="0">
                <a:latin typeface="Arial MT"/>
                <a:cs typeface="Arial MT"/>
              </a:rPr>
              <a:t>ei </a:t>
            </a:r>
            <a:r>
              <a:rPr lang="fi-FI" sz="1200" spc="-15" dirty="0">
                <a:latin typeface="Arial MT"/>
                <a:cs typeface="Arial MT"/>
              </a:rPr>
              <a:t>ollut </a:t>
            </a:r>
            <a:r>
              <a:rPr lang="fi-FI" sz="1200" spc="-50" dirty="0">
                <a:latin typeface="Arial MT"/>
                <a:cs typeface="Arial MT"/>
              </a:rPr>
              <a:t>käynyt </a:t>
            </a:r>
            <a:r>
              <a:rPr lang="fi-FI" sz="1200" spc="-60" dirty="0">
                <a:latin typeface="Arial MT"/>
                <a:cs typeface="Arial MT"/>
              </a:rPr>
              <a:t>koulua, </a:t>
            </a:r>
            <a:r>
              <a:rPr lang="fi-FI" sz="1200" spc="-15" dirty="0">
                <a:latin typeface="Arial MT"/>
                <a:cs typeface="Arial MT"/>
              </a:rPr>
              <a:t>mutta </a:t>
            </a:r>
            <a:r>
              <a:rPr lang="fi-FI" sz="1200" spc="-65" dirty="0">
                <a:latin typeface="Arial MT"/>
                <a:cs typeface="Arial MT"/>
              </a:rPr>
              <a:t>elämä sai </a:t>
            </a:r>
            <a:r>
              <a:rPr lang="fi-FI" sz="1200" spc="-55" dirty="0">
                <a:latin typeface="Arial MT"/>
                <a:cs typeface="Arial MT"/>
              </a:rPr>
              <a:t>uuden </a:t>
            </a:r>
            <a:r>
              <a:rPr lang="fi-FI" sz="1200" spc="-65" dirty="0">
                <a:latin typeface="Arial MT"/>
                <a:cs typeface="Arial MT"/>
              </a:rPr>
              <a:t>suunnan, </a:t>
            </a:r>
            <a:r>
              <a:rPr lang="fi-FI" sz="1200" spc="-50" dirty="0">
                <a:latin typeface="Arial MT"/>
                <a:cs typeface="Arial MT"/>
              </a:rPr>
              <a:t>kun </a:t>
            </a:r>
            <a:r>
              <a:rPr lang="fi-FI" sz="1200" spc="-65" dirty="0">
                <a:latin typeface="Arial MT"/>
                <a:cs typeface="Arial MT"/>
              </a:rPr>
              <a:t>hän pääsi </a:t>
            </a:r>
            <a:r>
              <a:rPr lang="fi-FI" sz="1200" spc="-60" dirty="0">
                <a:latin typeface="Arial MT"/>
                <a:cs typeface="Arial MT"/>
              </a:rPr>
              <a:t> </a:t>
            </a:r>
            <a:r>
              <a:rPr lang="fi-FI" sz="1200" spc="-80" dirty="0" err="1">
                <a:latin typeface="Arial MT"/>
                <a:cs typeface="Arial MT"/>
              </a:rPr>
              <a:t>KUA:n</a:t>
            </a:r>
            <a:r>
              <a:rPr lang="fi-FI" sz="1200" spc="-60" dirty="0">
                <a:latin typeface="Arial MT"/>
                <a:cs typeface="Arial MT"/>
              </a:rPr>
              <a:t> </a:t>
            </a:r>
            <a:r>
              <a:rPr lang="fi-FI" sz="1200" spc="-55" dirty="0">
                <a:latin typeface="Arial MT"/>
                <a:cs typeface="Arial MT"/>
              </a:rPr>
              <a:t>koulutukseen, </a:t>
            </a:r>
            <a:r>
              <a:rPr lang="fi-FI" sz="1200" spc="-70" dirty="0">
                <a:latin typeface="Arial MT"/>
                <a:cs typeface="Arial MT"/>
              </a:rPr>
              <a:t>jossa</a:t>
            </a:r>
            <a:r>
              <a:rPr lang="fi-FI" sz="1200" spc="-55" dirty="0">
                <a:latin typeface="Arial MT"/>
                <a:cs typeface="Arial MT"/>
              </a:rPr>
              <a:t> </a:t>
            </a:r>
            <a:r>
              <a:rPr lang="fi-FI" sz="1200" spc="-65" dirty="0">
                <a:latin typeface="Arial MT"/>
                <a:cs typeface="Arial MT"/>
              </a:rPr>
              <a:t>hän</a:t>
            </a:r>
            <a:r>
              <a:rPr lang="fi-FI" sz="1200" spc="-55" dirty="0">
                <a:latin typeface="Arial MT"/>
                <a:cs typeface="Arial MT"/>
              </a:rPr>
              <a:t> </a:t>
            </a:r>
            <a:r>
              <a:rPr lang="fi-FI" sz="1200" spc="-65" dirty="0">
                <a:latin typeface="Arial MT"/>
                <a:cs typeface="Arial MT"/>
              </a:rPr>
              <a:t>opiskelee</a:t>
            </a:r>
            <a:r>
              <a:rPr lang="fi-FI" sz="1200" spc="-60" dirty="0">
                <a:latin typeface="Arial MT"/>
                <a:cs typeface="Arial MT"/>
              </a:rPr>
              <a:t> </a:t>
            </a:r>
            <a:r>
              <a:rPr lang="fi-FI" sz="1200" spc="-40" dirty="0">
                <a:latin typeface="Arial MT"/>
                <a:cs typeface="Arial MT"/>
              </a:rPr>
              <a:t>moottoripyörien</a:t>
            </a:r>
            <a:r>
              <a:rPr lang="fi-FI" sz="1200" spc="-55" dirty="0">
                <a:latin typeface="Arial MT"/>
                <a:cs typeface="Arial MT"/>
              </a:rPr>
              <a:t> </a:t>
            </a:r>
            <a:r>
              <a:rPr lang="fi-FI" sz="1200" spc="-60" dirty="0">
                <a:latin typeface="Arial MT"/>
                <a:cs typeface="Arial MT"/>
              </a:rPr>
              <a:t>korjaajaksi.</a:t>
            </a:r>
          </a:p>
          <a:p>
            <a:pPr marL="12700" marR="5080" algn="just">
              <a:lnSpc>
                <a:spcPct val="100000"/>
              </a:lnSpc>
              <a:spcBef>
                <a:spcPts val="100"/>
              </a:spcBef>
            </a:pPr>
            <a:endParaRPr lang="fi-FI" sz="1200" spc="-60" dirty="0">
              <a:latin typeface="Arial MT"/>
              <a:cs typeface="Arial MT"/>
            </a:endParaRPr>
          </a:p>
          <a:p>
            <a:pPr>
              <a:lnSpc>
                <a:spcPct val="115000"/>
              </a:lnSpc>
              <a:spcAft>
                <a:spcPts val="1000"/>
              </a:spcAft>
            </a:pPr>
            <a:r>
              <a:rPr lang="fi-FI" sz="1800" i="1" dirty="0">
                <a:effectLst/>
                <a:latin typeface="Arial" panose="020B0604020202020204" pitchFamily="34" charset="0"/>
                <a:ea typeface="Arial" panose="020B0604020202020204" pitchFamily="34" charset="0"/>
                <a:cs typeface="Times New Roman" panose="02020603050405020304" pitchFamily="18" charset="0"/>
              </a:rPr>
              <a:t>Emme voi muuttaa kaikkea kohtaamaamme. Mutta emme voi muuttaa mitään ennen kuin olemme kohdanneet sen.</a:t>
            </a:r>
          </a:p>
          <a:p>
            <a:pPr>
              <a:lnSpc>
                <a:spcPct val="115000"/>
              </a:lnSpc>
              <a:spcAft>
                <a:spcPts val="1000"/>
              </a:spcAft>
            </a:pPr>
            <a:endParaRPr lang="fi-FI"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Kuinka onkaan helppoa arvostella muita ihmisiä, joiden koemme toimineen väärin tai asioita, jotka eivät mielestämme toimi ja ovat muutoksen tarpeessa. Mutta olemmeko itse muutoksen tekijöitä, niitä jotka tarttuvat toimeen ja innostavat siihen muitakin mukaan? Sanotaanhan, että muutos lähtee itsestä ja esimerkillä voi vaikuttaa. On vaikuttavampaa etsiä pienikin muutoksen suunta ja teko kuin jättää asia sikseen. Jeesus sanoi: </a:t>
            </a:r>
            <a:r>
              <a:rPr lang="fi-FI" sz="1800" i="1" dirty="0">
                <a:effectLst/>
                <a:latin typeface="Arial" panose="020B0604020202020204" pitchFamily="34" charset="0"/>
                <a:ea typeface="Arial" panose="020B0604020202020204" pitchFamily="34" charset="0"/>
                <a:cs typeface="Times New Roman" panose="02020603050405020304" pitchFamily="18" charset="0"/>
              </a:rPr>
              <a:t>Te ette valinneet minua, vaan minä valitsin teidät ja minun tahtoni on, että lähdette liikkeelle ja tuotatte hedelmää, sitä hedelmää joka pysyy.</a:t>
            </a:r>
            <a:r>
              <a:rPr lang="fi-FI" sz="1800" dirty="0">
                <a:effectLst/>
                <a:latin typeface="Arial" panose="020B0604020202020204" pitchFamily="34" charset="0"/>
                <a:ea typeface="Arial" panose="020B0604020202020204" pitchFamily="34" charset="0"/>
                <a:cs typeface="Times New Roman" panose="02020603050405020304" pitchFamily="18" charset="0"/>
              </a:rPr>
              <a:t> (Joh.15;16)</a:t>
            </a:r>
          </a:p>
          <a:p>
            <a:pPr>
              <a:lnSpc>
                <a:spcPct val="115000"/>
              </a:lnSpc>
              <a:spcAft>
                <a:spcPts val="1000"/>
              </a:spcAft>
            </a:pPr>
            <a:endParaRPr lang="fi-FI"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Rukous: Hyvä Jumala, tänään pyydämme, että annat meille silmät nähdä, missä tarvitaan muutosta, kohdata se ja rohkeasti tarttua toimeen. Anna intoa lähteä liikkeelle ja uskoa muutoksen mahdollisuuteen ja siihen, että ihmeitäkin tapahtuu. Muistamme myös kuvan kongolaista nuorta pakolaista Charlesia, jonka elämä muuttui ammattikoulutuksen myötä.  Kiitos Kirkon Ulkomaanavun työstä, joka avaa joka päivä mahdollisuuksien ja muutoksen polkuja ihmisille ja luomakunnalle parempaan elämään.  Aamen. </a:t>
            </a:r>
          </a:p>
          <a:p>
            <a:pPr>
              <a:lnSpc>
                <a:spcPct val="115000"/>
              </a:lnSpc>
              <a:spcAft>
                <a:spcPts val="1000"/>
              </a:spcAft>
            </a:pPr>
            <a:endParaRPr lang="fi-FI"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Virsi 509: Herra, elämääni valvo… (Video käynnistyy oikeasta alakulmasta)</a:t>
            </a:r>
          </a:p>
          <a:p>
            <a:pPr marL="12700" marR="5080" algn="just">
              <a:lnSpc>
                <a:spcPct val="100000"/>
              </a:lnSpc>
              <a:spcBef>
                <a:spcPts val="100"/>
              </a:spcBef>
            </a:pPr>
            <a:r>
              <a:rPr lang="fi-FI" sz="1200" dirty="0">
                <a:latin typeface="Arial MT"/>
                <a:cs typeface="Arial MT"/>
              </a:rPr>
              <a:t>https://virsikirja.fi/virsi-509-herra-elamaani/</a:t>
            </a:r>
          </a:p>
          <a:p>
            <a:pPr marL="12700" marR="5080" algn="just">
              <a:lnSpc>
                <a:spcPct val="100000"/>
              </a:lnSpc>
              <a:spcBef>
                <a:spcPts val="100"/>
              </a:spcBef>
            </a:pPr>
            <a:endParaRPr lang="fi-FI" sz="1200" dirty="0">
              <a:latin typeface="Arial MT"/>
              <a:cs typeface="Arial MT"/>
            </a:endParaRPr>
          </a:p>
          <a:p>
            <a:pPr>
              <a:lnSpc>
                <a:spcPct val="100000"/>
              </a:lnSpc>
            </a:pPr>
            <a:endParaRPr lang="fi-FI" sz="1200" dirty="0">
              <a:latin typeface="Arial MT"/>
              <a:cs typeface="Arial MT"/>
            </a:endParaRPr>
          </a:p>
          <a:p>
            <a:pPr>
              <a:lnSpc>
                <a:spcPct val="100000"/>
              </a:lnSpc>
            </a:pPr>
            <a:endParaRPr lang="fi-FI" sz="1200" dirty="0">
              <a:latin typeface="Arial MT"/>
              <a:cs typeface="Arial MT"/>
            </a:endParaRPr>
          </a:p>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Hartauden on tehnyt </a:t>
            </a:r>
            <a:r>
              <a:rPr lang="fi-FI" sz="1200" dirty="0" err="1">
                <a:effectLst/>
                <a:latin typeface="Calibri" panose="020F0502020204030204" pitchFamily="34" charset="0"/>
                <a:ea typeface="Calibri" panose="020F0502020204030204" pitchFamily="34" charset="0"/>
                <a:cs typeface="Times New Roman" panose="02020603050405020304" pitchFamily="18" charset="0"/>
              </a:rPr>
              <a:t>KUAn</a:t>
            </a:r>
            <a:r>
              <a:rPr lang="fi-FI" sz="1200" dirty="0">
                <a:effectLst/>
                <a:latin typeface="Calibri" panose="020F0502020204030204" pitchFamily="34" charset="0"/>
                <a:ea typeface="Calibri" panose="020F0502020204030204" pitchFamily="34" charset="0"/>
                <a:cs typeface="Times New Roman" panose="02020603050405020304" pitchFamily="18" charset="0"/>
              </a:rPr>
              <a:t> yhteyshenkilötyöryhmän jäsen</a:t>
            </a:r>
          </a:p>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Helsingin seurakuntayhtymän kansainvälisen työn sihteeri</a:t>
            </a:r>
            <a:br>
              <a:rPr lang="fi-FI" sz="1200" dirty="0">
                <a:effectLst/>
                <a:latin typeface="Calibri" panose="020F0502020204030204" pitchFamily="34" charset="0"/>
                <a:ea typeface="Calibri" panose="020F0502020204030204" pitchFamily="34" charset="0"/>
                <a:cs typeface="Times New Roman" panose="02020603050405020304" pitchFamily="18" charset="0"/>
              </a:rPr>
            </a:br>
            <a:r>
              <a:rPr lang="fi-FI" sz="1200" dirty="0">
                <a:effectLst/>
                <a:latin typeface="Calibri" panose="020F0502020204030204" pitchFamily="34" charset="0"/>
                <a:ea typeface="Calibri" panose="020F0502020204030204" pitchFamily="34" charset="0"/>
                <a:cs typeface="Times New Roman" panose="02020603050405020304" pitchFamily="18" charset="0"/>
              </a:rPr>
              <a:t>Taija </a:t>
            </a:r>
            <a:r>
              <a:rPr lang="fi-FI" sz="1200" dirty="0" err="1">
                <a:effectLst/>
                <a:latin typeface="Calibri" panose="020F0502020204030204" pitchFamily="34" charset="0"/>
                <a:ea typeface="Calibri" panose="020F0502020204030204" pitchFamily="34" charset="0"/>
                <a:cs typeface="Times New Roman" panose="02020603050405020304" pitchFamily="18" charset="0"/>
              </a:rPr>
              <a:t>Korpeaus</a:t>
            </a:r>
            <a:r>
              <a:rPr lang="fi-FI" sz="1200" dirty="0">
                <a:effectLst/>
                <a:latin typeface="Calibri" panose="020F0502020204030204" pitchFamily="34" charset="0"/>
                <a:ea typeface="Calibri" panose="020F0502020204030204" pitchFamily="34" charset="0"/>
                <a:cs typeface="Times New Roman" panose="02020603050405020304" pitchFamily="18" charset="0"/>
              </a:rPr>
              <a:t>-Hellsten</a:t>
            </a:r>
          </a:p>
          <a:p>
            <a:pPr>
              <a:lnSpc>
                <a:spcPct val="100000"/>
              </a:lnSpc>
            </a:pPr>
            <a:endParaRPr lang="fi-FI" sz="1200" dirty="0">
              <a:latin typeface="Arial MT"/>
              <a:cs typeface="Arial MT"/>
            </a:endParaRPr>
          </a:p>
          <a:p>
            <a:pPr>
              <a:lnSpc>
                <a:spcPct val="100000"/>
              </a:lnSpc>
              <a:spcBef>
                <a:spcPts val="30"/>
              </a:spcBef>
            </a:pPr>
            <a:endParaRPr lang="fi-FI" sz="1800" dirty="0">
              <a:latin typeface="Arial MT"/>
              <a:cs typeface="Arial MT"/>
            </a:endParaRPr>
          </a:p>
          <a:p>
            <a:endParaRPr lang="fi-FI" dirty="0"/>
          </a:p>
        </p:txBody>
      </p:sp>
      <p:sp>
        <p:nvSpPr>
          <p:cNvPr id="4" name="Slide Number Placeholder 3"/>
          <p:cNvSpPr>
            <a:spLocks noGrp="1"/>
          </p:cNvSpPr>
          <p:nvPr>
            <p:ph type="sldNum" sz="quarter" idx="5"/>
          </p:nvPr>
        </p:nvSpPr>
        <p:spPr/>
        <p:txBody>
          <a:bodyPr/>
          <a:lstStyle/>
          <a:p>
            <a:fld id="{A0E18E98-09A3-4920-9622-73474CC62D0C}" type="slidenum">
              <a:rPr lang="fi-FI" smtClean="0"/>
              <a:t>11</a:t>
            </a:fld>
            <a:endParaRPr lang="fi-FI"/>
          </a:p>
        </p:txBody>
      </p:sp>
    </p:spTree>
    <p:extLst>
      <p:ext uri="{BB962C8B-B14F-4D97-AF65-F5344CB8AC3E}">
        <p14:creationId xmlns:p14="http://schemas.microsoft.com/office/powerpoint/2010/main" val="256524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75" dirty="0">
                <a:latin typeface="Arial MT"/>
                <a:cs typeface="Arial MT"/>
              </a:rPr>
              <a:t>Somaliassa</a:t>
            </a:r>
            <a:r>
              <a:rPr lang="fi-FI" sz="1200" spc="-55" dirty="0">
                <a:latin typeface="Arial MT"/>
                <a:cs typeface="Arial MT"/>
              </a:rPr>
              <a:t> </a:t>
            </a:r>
            <a:r>
              <a:rPr lang="fi-FI" sz="1200" spc="-60" dirty="0">
                <a:latin typeface="Arial MT"/>
                <a:cs typeface="Arial MT"/>
              </a:rPr>
              <a:t>2</a:t>
            </a:r>
            <a:r>
              <a:rPr lang="fi-FI" sz="1200" spc="-55" dirty="0">
                <a:latin typeface="Arial MT"/>
                <a:cs typeface="Arial MT"/>
              </a:rPr>
              <a:t> </a:t>
            </a:r>
            <a:r>
              <a:rPr lang="fi-FI" sz="1200" spc="-125" dirty="0">
                <a:latin typeface="Arial MT"/>
                <a:cs typeface="Arial MT"/>
              </a:rPr>
              <a:t>331</a:t>
            </a:r>
            <a:r>
              <a:rPr lang="fi-FI" sz="1200" spc="-55" dirty="0">
                <a:latin typeface="Arial MT"/>
                <a:cs typeface="Arial MT"/>
              </a:rPr>
              <a:t> </a:t>
            </a:r>
            <a:r>
              <a:rPr lang="fi-FI" sz="1200" spc="-40" dirty="0">
                <a:latin typeface="Arial MT"/>
                <a:cs typeface="Arial MT"/>
              </a:rPr>
              <a:t>perhettä</a:t>
            </a:r>
            <a:r>
              <a:rPr lang="fi-FI" sz="1200" spc="-55" dirty="0">
                <a:latin typeface="Arial MT"/>
                <a:cs typeface="Arial MT"/>
              </a:rPr>
              <a:t> on saanut</a:t>
            </a:r>
            <a:r>
              <a:rPr lang="fi-FI" sz="1200" spc="-70" dirty="0">
                <a:latin typeface="Arial MT"/>
                <a:cs typeface="Arial MT"/>
              </a:rPr>
              <a:t> </a:t>
            </a:r>
            <a:r>
              <a:rPr lang="fi-FI" sz="1200" spc="-55" dirty="0">
                <a:latin typeface="Arial MT"/>
                <a:cs typeface="Arial MT"/>
              </a:rPr>
              <a:t>tukea </a:t>
            </a:r>
            <a:r>
              <a:rPr lang="fi-FI" sz="1200" spc="-50" dirty="0">
                <a:latin typeface="Arial MT"/>
                <a:cs typeface="Arial MT"/>
              </a:rPr>
              <a:t>koulutarvikkeiden </a:t>
            </a:r>
            <a:r>
              <a:rPr lang="fi-FI" sz="1200" spc="-260" dirty="0">
                <a:latin typeface="Arial MT"/>
                <a:cs typeface="Arial MT"/>
              </a:rPr>
              <a:t> </a:t>
            </a:r>
            <a:r>
              <a:rPr lang="fi-FI" sz="1200" spc="-55" dirty="0">
                <a:latin typeface="Arial MT"/>
                <a:cs typeface="Arial MT"/>
              </a:rPr>
              <a:t>hankkimiseksi</a:t>
            </a:r>
            <a:r>
              <a:rPr lang="fi-FI" sz="1200" spc="-60" dirty="0">
                <a:latin typeface="Arial MT"/>
                <a:cs typeface="Arial MT"/>
              </a:rPr>
              <a:t> </a:t>
            </a:r>
            <a:r>
              <a:rPr lang="fi-FI" sz="1200" spc="-55" dirty="0">
                <a:latin typeface="Arial MT"/>
                <a:cs typeface="Arial MT"/>
              </a:rPr>
              <a:t>lapsilleen.</a:t>
            </a:r>
            <a:endParaRPr lang="fi-FI" sz="1200" dirty="0">
              <a:latin typeface="Arial MT"/>
              <a:cs typeface="Arial MT"/>
            </a:endParaRPr>
          </a:p>
          <a:p>
            <a:endParaRPr lang="fi-FI" b="1" dirty="0"/>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”Parhaita asioita elämässä ei voi nähdä tai kuulla, vaan ne pitää tuntea sydämellä.” –Helen Keller</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Matt. 7:12</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”Tehkää siis ihmisille kaikkea sitä, mitä toivoisitte heidän tekevän teille. Tähän kiteytyvät laki ja profeettojen kirjoitukset.” (UT2020)</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Antoine de Saint-Exupéry kirjassaan Pikku Prinssi opetti meitä aikuisia katsomaan maailmaa tarkemmin pienen lapsen silmin ja tuntemaan asiat, joilla oikeasti on merkitystä. Mutta, mitkä asiat ovat merkityksellisiä? Mitkä asiat ovat niitä, joita tulisi katsoa sydämellä, eikä silmillä?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Sydämellä tulisi varmasti katsoa lähimmäistä, ihmistä lähellä tai kaukana. Lähimmäisen sydämellään näkevä ihminen kysyy ja kohtaa toisen ihmisen huolineen ja murheineen. Lähimmäisen sydämellään näkevä ihminen tarjoaa apua ja huomaa parhaimman tavan auttaa. Lähimmäisen sydämellään näkevä ihminen auttaa yli maan rajojen ja huomaa myös kaikista pienimmät ja heikoimmassa asemassa olevat. Lähimmäisen sydämellään näkevä tuntee ikävää ja surua toisen puolesta, kuten Pikku Prinssi kesytettyään ketun ja joutuessaan eroamaan rakkaasta ystävästään.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Rukous</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Rakas Taivaallinen Isä. Opeta meitä näkemään tärkeitä asioita sydämellä. Opeta meitä tuntemaan lähimmäisemme sydämellämme ja olemaan avuksi toinen toisillemme. Isä, sinun käsiisi jätämme kaikki merkitykselliset asiat, pidä sinä niistä huolta. Aamen.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Laulu (käynnistyy klikkaamalla oikeasta alakulmasta)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Juhani Tikkanen &amp; Kotiinpalaajat: 1000 sydäntä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https://www.youtube.com/watch?v=ELToKCdeDOE</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Hartauden on tehnyt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KUAn</a:t>
            </a:r>
            <a:r>
              <a:rPr lang="fi-FI" sz="1800" dirty="0">
                <a:effectLst/>
                <a:latin typeface="Calibri" panose="020F0502020204030204" pitchFamily="34" charset="0"/>
                <a:ea typeface="Calibri" panose="020F0502020204030204" pitchFamily="34" charset="0"/>
                <a:cs typeface="Times New Roman" panose="02020603050405020304" pitchFamily="18" charset="0"/>
              </a:rPr>
              <a:t> yhteyshenkilötyöryhmän jäsen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Kajaanin seurakunnan nuorisotyönohjaaja</a:t>
            </a:r>
            <a:br>
              <a:rPr lang="fi-FI" sz="1800" dirty="0">
                <a:effectLst/>
                <a:latin typeface="Calibri" panose="020F0502020204030204" pitchFamily="34" charset="0"/>
                <a:ea typeface="Calibri" panose="020F0502020204030204" pitchFamily="34" charset="0"/>
                <a:cs typeface="Times New Roman" panose="02020603050405020304" pitchFamily="18" charset="0"/>
              </a:rPr>
            </a:br>
            <a:r>
              <a:rPr lang="fi-FI" sz="1800" dirty="0">
                <a:effectLst/>
                <a:latin typeface="Calibri" panose="020F0502020204030204" pitchFamily="34" charset="0"/>
                <a:ea typeface="Calibri" panose="020F0502020204030204" pitchFamily="34" charset="0"/>
                <a:cs typeface="Times New Roman" panose="02020603050405020304" pitchFamily="18" charset="0"/>
              </a:rPr>
              <a:t>Niina Hautala</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b="1" dirty="0"/>
          </a:p>
        </p:txBody>
      </p:sp>
      <p:sp>
        <p:nvSpPr>
          <p:cNvPr id="4" name="Slide Number Placeholder 3"/>
          <p:cNvSpPr>
            <a:spLocks noGrp="1"/>
          </p:cNvSpPr>
          <p:nvPr>
            <p:ph type="sldNum" sz="quarter" idx="5"/>
          </p:nvPr>
        </p:nvSpPr>
        <p:spPr/>
        <p:txBody>
          <a:bodyPr/>
          <a:lstStyle/>
          <a:p>
            <a:fld id="{A0E18E98-09A3-4920-9622-73474CC62D0C}" type="slidenum">
              <a:rPr lang="fi-FI" smtClean="0"/>
              <a:t>12</a:t>
            </a:fld>
            <a:endParaRPr lang="fi-FI"/>
          </a:p>
        </p:txBody>
      </p:sp>
    </p:spTree>
    <p:extLst>
      <p:ext uri="{BB962C8B-B14F-4D97-AF65-F5344CB8AC3E}">
        <p14:creationId xmlns:p14="http://schemas.microsoft.com/office/powerpoint/2010/main" val="414116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40" dirty="0">
                <a:latin typeface="Arial MT"/>
                <a:cs typeface="Arial MT"/>
              </a:rPr>
              <a:t>Miljoonat </a:t>
            </a:r>
            <a:r>
              <a:rPr lang="fi-FI" sz="1200" spc="-50" dirty="0">
                <a:latin typeface="Arial MT"/>
                <a:cs typeface="Arial MT"/>
              </a:rPr>
              <a:t>ukrainalaiset </a:t>
            </a:r>
            <a:r>
              <a:rPr lang="fi-FI" sz="1200" spc="-30" dirty="0">
                <a:latin typeface="Arial MT"/>
                <a:cs typeface="Arial MT"/>
              </a:rPr>
              <a:t>joutuivat </a:t>
            </a:r>
            <a:r>
              <a:rPr lang="fi-FI" sz="1200" spc="-75" dirty="0">
                <a:latin typeface="Arial MT"/>
                <a:cs typeface="Arial MT"/>
              </a:rPr>
              <a:t>pakenemaan </a:t>
            </a:r>
            <a:r>
              <a:rPr lang="fi-FI" sz="1200" spc="-65" dirty="0">
                <a:latin typeface="Arial MT"/>
                <a:cs typeface="Arial MT"/>
              </a:rPr>
              <a:t>maan </a:t>
            </a:r>
            <a:r>
              <a:rPr lang="fi-FI" sz="1200" spc="-55" dirty="0">
                <a:latin typeface="Arial MT"/>
                <a:cs typeface="Arial MT"/>
              </a:rPr>
              <a:t>sisällä </a:t>
            </a:r>
            <a:r>
              <a:rPr lang="fi-FI" sz="1200" spc="-20" dirty="0">
                <a:latin typeface="Arial MT"/>
                <a:cs typeface="Arial MT"/>
              </a:rPr>
              <a:t>tai </a:t>
            </a:r>
            <a:r>
              <a:rPr lang="fi-FI" sz="1200" spc="-50" dirty="0">
                <a:latin typeface="Arial MT"/>
                <a:cs typeface="Arial MT"/>
              </a:rPr>
              <a:t>ulkomaille. </a:t>
            </a:r>
            <a:r>
              <a:rPr lang="fi-FI" sz="1200" spc="-45" dirty="0">
                <a:latin typeface="Arial MT"/>
                <a:cs typeface="Arial MT"/>
              </a:rPr>
              <a:t> </a:t>
            </a:r>
            <a:r>
              <a:rPr lang="fi-FI" sz="1200" spc="-60" dirty="0">
                <a:latin typeface="Arial MT"/>
                <a:cs typeface="Arial MT"/>
              </a:rPr>
              <a:t>Hätäavun </a:t>
            </a:r>
            <a:r>
              <a:rPr lang="fi-FI" sz="1200" spc="-50" dirty="0">
                <a:latin typeface="Arial MT"/>
                <a:cs typeface="Arial MT"/>
              </a:rPr>
              <a:t>lisäksi</a:t>
            </a:r>
            <a:r>
              <a:rPr lang="fi-FI" sz="1200" spc="-60" dirty="0">
                <a:latin typeface="Arial MT"/>
                <a:cs typeface="Arial MT"/>
              </a:rPr>
              <a:t> </a:t>
            </a:r>
            <a:r>
              <a:rPr lang="fi-FI" sz="1200" spc="-95" dirty="0">
                <a:latin typeface="Arial MT"/>
                <a:cs typeface="Arial MT"/>
              </a:rPr>
              <a:t>KUA</a:t>
            </a:r>
            <a:r>
              <a:rPr lang="fi-FI" sz="1200" spc="-85" dirty="0">
                <a:latin typeface="Arial MT"/>
                <a:cs typeface="Arial MT"/>
              </a:rPr>
              <a:t> </a:t>
            </a:r>
            <a:r>
              <a:rPr lang="fi-FI" sz="1200" spc="-55" dirty="0">
                <a:latin typeface="Arial MT"/>
                <a:cs typeface="Arial MT"/>
              </a:rPr>
              <a:t>on</a:t>
            </a:r>
            <a:r>
              <a:rPr lang="fi-FI" sz="1200" spc="-60" dirty="0">
                <a:latin typeface="Arial MT"/>
                <a:cs typeface="Arial MT"/>
              </a:rPr>
              <a:t> </a:t>
            </a:r>
            <a:r>
              <a:rPr lang="fi-FI" sz="1200" spc="-15" dirty="0">
                <a:latin typeface="Arial MT"/>
                <a:cs typeface="Arial MT"/>
              </a:rPr>
              <a:t>ollut</a:t>
            </a:r>
            <a:r>
              <a:rPr lang="fi-FI" sz="1200" spc="-60" dirty="0">
                <a:latin typeface="Arial MT"/>
                <a:cs typeface="Arial MT"/>
              </a:rPr>
              <a:t> </a:t>
            </a:r>
            <a:r>
              <a:rPr lang="fi-FI" sz="1200" spc="-65" dirty="0">
                <a:latin typeface="Arial MT"/>
                <a:cs typeface="Arial MT"/>
              </a:rPr>
              <a:t>mukana</a:t>
            </a:r>
            <a:r>
              <a:rPr lang="fi-FI" sz="1200" spc="-60" dirty="0">
                <a:latin typeface="Arial MT"/>
                <a:cs typeface="Arial MT"/>
              </a:rPr>
              <a:t> </a:t>
            </a:r>
            <a:r>
              <a:rPr lang="fi-FI" sz="1200" spc="-70" dirty="0">
                <a:latin typeface="Arial MT"/>
                <a:cs typeface="Arial MT"/>
              </a:rPr>
              <a:t>korjaamassa</a:t>
            </a:r>
            <a:r>
              <a:rPr lang="fi-FI" sz="1200" spc="-85" dirty="0">
                <a:latin typeface="Arial MT"/>
                <a:cs typeface="Arial MT"/>
              </a:rPr>
              <a:t> </a:t>
            </a:r>
            <a:r>
              <a:rPr lang="fi-FI" sz="1200" spc="-40" dirty="0" err="1">
                <a:latin typeface="Arial MT"/>
                <a:cs typeface="Arial MT"/>
              </a:rPr>
              <a:t>vaurioutuneita</a:t>
            </a:r>
            <a:r>
              <a:rPr lang="fi-FI" sz="1200" spc="-60" dirty="0">
                <a:latin typeface="Arial MT"/>
                <a:cs typeface="Arial MT"/>
              </a:rPr>
              <a:t> </a:t>
            </a:r>
            <a:r>
              <a:rPr lang="fi-FI" sz="1200" spc="-50" dirty="0">
                <a:latin typeface="Arial MT"/>
                <a:cs typeface="Arial MT"/>
              </a:rPr>
              <a:t>kouluja</a:t>
            </a:r>
            <a:r>
              <a:rPr lang="fi-FI" sz="1200" spc="-60" dirty="0">
                <a:latin typeface="Arial MT"/>
                <a:cs typeface="Arial MT"/>
              </a:rPr>
              <a:t> </a:t>
            </a:r>
            <a:r>
              <a:rPr lang="fi-FI" sz="1200" spc="-55" dirty="0">
                <a:latin typeface="Arial MT"/>
                <a:cs typeface="Arial MT"/>
              </a:rPr>
              <a:t>ja </a:t>
            </a:r>
            <a:r>
              <a:rPr lang="fi-FI" sz="1200" spc="-265" dirty="0">
                <a:latin typeface="Arial MT"/>
                <a:cs typeface="Arial MT"/>
              </a:rPr>
              <a:t> </a:t>
            </a:r>
            <a:r>
              <a:rPr lang="fi-FI" sz="1200" spc="-45" dirty="0">
                <a:latin typeface="Arial MT"/>
                <a:cs typeface="Arial MT"/>
              </a:rPr>
              <a:t>auttama</a:t>
            </a:r>
            <a:r>
              <a:rPr lang="fi-FI" sz="1200" spc="-50" dirty="0">
                <a:latin typeface="Arial MT"/>
                <a:cs typeface="Arial MT"/>
              </a:rPr>
              <a:t>s</a:t>
            </a:r>
            <a:r>
              <a:rPr lang="fi-FI" sz="1200" spc="-95" dirty="0">
                <a:latin typeface="Arial MT"/>
                <a:cs typeface="Arial MT"/>
              </a:rPr>
              <a:t>sa</a:t>
            </a:r>
            <a:r>
              <a:rPr lang="fi-FI" sz="1200" spc="-60" dirty="0">
                <a:latin typeface="Arial MT"/>
                <a:cs typeface="Arial MT"/>
              </a:rPr>
              <a:t> </a:t>
            </a:r>
            <a:r>
              <a:rPr lang="fi-FI" sz="1200" spc="-55" dirty="0">
                <a:latin typeface="Arial MT"/>
                <a:cs typeface="Arial MT"/>
              </a:rPr>
              <a:t>lapsia</a:t>
            </a:r>
            <a:r>
              <a:rPr lang="fi-FI" sz="1200" spc="-60" dirty="0">
                <a:latin typeface="Arial MT"/>
                <a:cs typeface="Arial MT"/>
              </a:rPr>
              <a:t> </a:t>
            </a:r>
            <a:r>
              <a:rPr lang="fi-FI" sz="1200" spc="-65" dirty="0">
                <a:latin typeface="Arial MT"/>
                <a:cs typeface="Arial MT"/>
              </a:rPr>
              <a:t>palaamaan</a:t>
            </a:r>
            <a:r>
              <a:rPr lang="fi-FI" sz="1200" spc="-60" dirty="0">
                <a:latin typeface="Arial MT"/>
                <a:cs typeface="Arial MT"/>
              </a:rPr>
              <a:t> </a:t>
            </a:r>
            <a:r>
              <a:rPr lang="fi-FI" sz="1200" spc="-80" dirty="0">
                <a:latin typeface="Arial MT"/>
                <a:cs typeface="Arial MT"/>
              </a:rPr>
              <a:t>k</a:t>
            </a:r>
            <a:r>
              <a:rPr lang="fi-FI" sz="1200" spc="-50" dirty="0">
                <a:latin typeface="Arial MT"/>
                <a:cs typeface="Arial MT"/>
              </a:rPr>
              <a:t>ouluun.</a:t>
            </a:r>
            <a:endParaRPr lang="fi-FI" sz="1200" dirty="0">
              <a:latin typeface="Arial MT"/>
              <a:cs typeface="Arial MT"/>
            </a:endParaRPr>
          </a:p>
          <a:p>
            <a:endParaRPr lang="fi-FI" dirty="0"/>
          </a:p>
          <a:p>
            <a:pPr algn="l"/>
            <a:r>
              <a:rPr lang="fi-FI" b="1" i="0" dirty="0">
                <a:solidFill>
                  <a:srgbClr val="464745"/>
                </a:solidFill>
                <a:effectLst/>
                <a:latin typeface="Noto Serif" panose="02020600060500020200" pitchFamily="18" charset="0"/>
              </a:rPr>
              <a:t>Pako Egyptiin</a:t>
            </a:r>
          </a:p>
          <a:p>
            <a:pPr algn="l"/>
            <a:r>
              <a:rPr lang="fi-FI" b="0" i="0" dirty="0">
                <a:solidFill>
                  <a:srgbClr val="464745"/>
                </a:solidFill>
                <a:effectLst/>
                <a:latin typeface="Noto Serif" panose="02020600060500020200" pitchFamily="18" charset="0"/>
              </a:rPr>
              <a:t>Tietäjien lähdettyä Herran enkeli ilmestyi unessa Joosefille ja sanoi: »Nouse, ota lapsi ja hänen äitinsä mukaasi ja pakene Egyptiin. Pysy siellä, kunnes käsken sinun palata. Herodes aikoo etsiä lapsen käsiinsä ja surmata hänet.» Joosef heräsi unestaan, otti heti yöllä mukaansa lapsen ja hänen äitinsä ja lähti kulkemaan kohti Egyptiä. Siellä hän pysytteli Herodeksen kuolemaan asti. Näin kävi toteen, mitä Herra oli profeetan suulla ilmoittanut: »Egyptistä minä kutsuin poikani.»</a:t>
            </a:r>
          </a:p>
          <a:p>
            <a:pPr algn="l"/>
            <a:endParaRPr lang="fi-FI" b="0" i="0" dirty="0">
              <a:solidFill>
                <a:srgbClr val="464745"/>
              </a:solidFill>
              <a:effectLst/>
              <a:latin typeface="Noto Serif" panose="02020600060500020200" pitchFamily="18" charset="0"/>
            </a:endParaRPr>
          </a:p>
          <a:p>
            <a:pPr algn="l"/>
            <a:r>
              <a:rPr lang="fi-FI" b="0" i="0" dirty="0">
                <a:solidFill>
                  <a:srgbClr val="464745"/>
                </a:solidFill>
                <a:effectLst/>
                <a:latin typeface="Noto Serif" panose="02020600060500020200" pitchFamily="18" charset="0"/>
              </a:rPr>
              <a:t>Helmikuussa 2022 moni ukrainalainen isä heräsi yöllä unestaan, otti mukaan lapset ja puolison ja lähtivät kulkemaan kohti rajaa. On ihmeellistä, että yksilöllisesti on kyllä niin, että jätämme jälkeemme rakkauden jäljet, mutta historian lehdille piirtyvät usein enimmäkseen kuvat hirmuteoista. Toisia arvostamme suurina voittoina pahaa vastaan, toisia halveksimme niiden tarkoitusperien vuoksi. </a:t>
            </a:r>
          </a:p>
          <a:p>
            <a:pPr algn="l"/>
            <a:endParaRPr lang="fi-FI" b="0" i="0" dirty="0">
              <a:solidFill>
                <a:srgbClr val="464745"/>
              </a:solidFill>
              <a:effectLst/>
              <a:latin typeface="Noto Serif" panose="02020600060500020200" pitchFamily="18" charset="0"/>
            </a:endParaRPr>
          </a:p>
          <a:p>
            <a:pPr algn="l"/>
            <a:r>
              <a:rPr lang="fi-FI" b="0" i="0" dirty="0">
                <a:solidFill>
                  <a:srgbClr val="464745"/>
                </a:solidFill>
                <a:effectLst/>
                <a:latin typeface="Noto Serif" panose="02020600060500020200" pitchFamily="18" charset="0"/>
              </a:rPr>
              <a:t>Jeesuksesta tekee kaikella tavalla toisenlaisen juuri se, ettei hän näyttäytynyt voimakkaan hallitsijan hahmossa vaan osoitti, että rakkauden jälki on väkevämpi kuin painavinkaan sotahaarniska. On täysin järjen vastaista, että eläinten keskeltä ja pakolaisuudesta syntyy kaikkein vahvin voima. Ei kuninkaallisia tunnuksia vallan symboleina. Ei siloteltua lapsuutta vaan pakoa hirmuvaltiaan vainolta. Silti Jumalamme ei jätä merkkiä maailmalle kostamalla vaan rakastamalla. </a:t>
            </a:r>
          </a:p>
          <a:p>
            <a:pPr algn="l"/>
            <a:endParaRPr lang="fi-FI" b="0" i="0" dirty="0">
              <a:solidFill>
                <a:srgbClr val="464745"/>
              </a:solidFill>
              <a:effectLst/>
              <a:latin typeface="Noto Serif" panose="02020600060500020200" pitchFamily="18" charset="0"/>
            </a:endParaRPr>
          </a:p>
          <a:p>
            <a:pPr algn="l"/>
            <a:r>
              <a:rPr lang="fi-FI" b="0" i="0" dirty="0">
                <a:solidFill>
                  <a:srgbClr val="464745"/>
                </a:solidFill>
                <a:effectLst/>
                <a:latin typeface="Noto Serif" panose="02020600060500020200" pitchFamily="18" charset="0"/>
              </a:rPr>
              <a:t>On paljon syitä katkeruuteen ja vihaan, sitä en kiellä. On ihmisiä, jotka haluavat laittaa nimiään aseisiin, joita sodassa käytetään. On ihmisiä, jotka ovat aina valmiit tuomitsemaan toisia ihmisiä, osoittaakseen itse olevansa jotain muuta. Mutta minkälaiset jäljet viha, katkeruus ja kauna jättävät jälkeemme? Rakkauden jälki ei ole voittopokaalin nostamista kamppailun päätteeksi. </a:t>
            </a:r>
            <a:br>
              <a:rPr lang="fi-FI" b="0" i="0" dirty="0">
                <a:solidFill>
                  <a:srgbClr val="464745"/>
                </a:solidFill>
                <a:effectLst/>
                <a:latin typeface="Noto Serif" panose="02020600060500020200" pitchFamily="18" charset="0"/>
              </a:rPr>
            </a:br>
            <a:r>
              <a:rPr lang="fi-FI" b="0" i="0" dirty="0">
                <a:solidFill>
                  <a:srgbClr val="464745"/>
                </a:solidFill>
                <a:effectLst/>
                <a:latin typeface="Noto Serif" panose="02020600060500020200" pitchFamily="18" charset="0"/>
              </a:rPr>
              <a:t>Se on syli. </a:t>
            </a:r>
          </a:p>
          <a:p>
            <a:pPr algn="l"/>
            <a:r>
              <a:rPr lang="fi-FI" b="0" i="0" dirty="0">
                <a:solidFill>
                  <a:srgbClr val="464745"/>
                </a:solidFill>
                <a:effectLst/>
                <a:latin typeface="Noto Serif" panose="02020600060500020200" pitchFamily="18" charset="0"/>
              </a:rPr>
              <a:t>Se on lämpö. </a:t>
            </a:r>
          </a:p>
          <a:p>
            <a:pPr algn="l"/>
            <a:r>
              <a:rPr lang="fi-FI" b="0" i="0" dirty="0">
                <a:solidFill>
                  <a:srgbClr val="464745"/>
                </a:solidFill>
                <a:effectLst/>
                <a:latin typeface="Noto Serif" panose="02020600060500020200" pitchFamily="18" charset="0"/>
              </a:rPr>
              <a:t>Se on rauha. </a:t>
            </a:r>
          </a:p>
          <a:p>
            <a:pPr algn="l"/>
            <a:endParaRPr lang="fi-FI" b="0" i="0" dirty="0">
              <a:solidFill>
                <a:srgbClr val="464745"/>
              </a:solidFill>
              <a:effectLst/>
              <a:latin typeface="Noto Serif" panose="02020600060500020200" pitchFamily="18" charset="0"/>
            </a:endParaRPr>
          </a:p>
          <a:p>
            <a:pPr algn="l"/>
            <a:r>
              <a:rPr lang="fi-FI" b="0" i="0" dirty="0">
                <a:solidFill>
                  <a:srgbClr val="464745"/>
                </a:solidFill>
                <a:effectLst/>
                <a:latin typeface="Noto Serif" panose="02020600060500020200" pitchFamily="18" charset="0"/>
              </a:rPr>
              <a:t>Se kestää.</a:t>
            </a:r>
          </a:p>
          <a:p>
            <a:pPr algn="l"/>
            <a:endParaRPr lang="fi-FI" b="0" i="0" dirty="0">
              <a:solidFill>
                <a:srgbClr val="464745"/>
              </a:solidFill>
              <a:effectLst/>
              <a:latin typeface="Noto Serif" panose="02020600060500020200" pitchFamily="18" charset="0"/>
            </a:endParaRPr>
          </a:p>
          <a:p>
            <a:pPr algn="l"/>
            <a:endParaRPr lang="fi-FI" b="0" i="0" dirty="0">
              <a:solidFill>
                <a:srgbClr val="464745"/>
              </a:solidFill>
              <a:effectLst/>
              <a:latin typeface="Noto Serif" panose="02020600060500020200" pitchFamily="18" charset="0"/>
            </a:endParaRPr>
          </a:p>
          <a:p>
            <a:pPr algn="l"/>
            <a:r>
              <a:rPr lang="fi-FI" b="0" i="0" dirty="0">
                <a:solidFill>
                  <a:srgbClr val="464745"/>
                </a:solidFill>
                <a:effectLst/>
                <a:latin typeface="Noto Serif" panose="02020600060500020200" pitchFamily="18" charset="0"/>
              </a:rPr>
              <a:t>Rukous:</a:t>
            </a:r>
          </a:p>
          <a:p>
            <a:pPr algn="l"/>
            <a:r>
              <a:rPr lang="fi-FI" b="0" i="0" dirty="0">
                <a:solidFill>
                  <a:srgbClr val="464745"/>
                </a:solidFill>
                <a:effectLst/>
                <a:latin typeface="Noto Serif" panose="02020600060500020200" pitchFamily="18" charset="0"/>
              </a:rPr>
              <a:t>Jätä rakkauden jälkiä kaikkialle missä kuljet.</a:t>
            </a:r>
          </a:p>
          <a:p>
            <a:pPr algn="l"/>
            <a:r>
              <a:rPr lang="fi-FI" b="0" i="0" dirty="0">
                <a:solidFill>
                  <a:srgbClr val="464745"/>
                </a:solidFill>
                <a:effectLst/>
                <a:latin typeface="Noto Serif" panose="02020600060500020200" pitchFamily="18" charset="0"/>
              </a:rPr>
              <a:t>Ota syliin aina kun voit</a:t>
            </a:r>
          </a:p>
          <a:p>
            <a:pPr algn="l"/>
            <a:r>
              <a:rPr lang="fi-FI" b="0" i="0" dirty="0">
                <a:solidFill>
                  <a:srgbClr val="464745"/>
                </a:solidFill>
                <a:effectLst/>
                <a:latin typeface="Noto Serif" panose="02020600060500020200" pitchFamily="18" charset="0"/>
              </a:rPr>
              <a:t>Lämmitä jos on kylmä</a:t>
            </a:r>
          </a:p>
          <a:p>
            <a:pPr algn="l"/>
            <a:endParaRPr lang="fi-FI" b="0" i="0" dirty="0">
              <a:solidFill>
                <a:srgbClr val="464745"/>
              </a:solidFill>
              <a:effectLst/>
              <a:latin typeface="Noto Serif" panose="02020600060500020200" pitchFamily="18" charset="0"/>
            </a:endParaRPr>
          </a:p>
          <a:p>
            <a:pPr algn="l"/>
            <a:r>
              <a:rPr lang="fi-FI" b="0" i="0" dirty="0">
                <a:solidFill>
                  <a:srgbClr val="464745"/>
                </a:solidFill>
                <a:effectLst/>
                <a:latin typeface="Noto Serif" panose="02020600060500020200" pitchFamily="18" charset="0"/>
              </a:rPr>
              <a:t>Laulu: (Tallenne käynnistyy oikeasta alakulmasta)</a:t>
            </a:r>
            <a:br>
              <a:rPr lang="fi-FI" b="0" i="0" dirty="0">
                <a:solidFill>
                  <a:srgbClr val="464745"/>
                </a:solidFill>
                <a:effectLst/>
                <a:latin typeface="Noto Serif" panose="02020600060500020200" pitchFamily="18" charset="0"/>
              </a:rPr>
            </a:br>
            <a:r>
              <a:rPr lang="fi-FI" b="0" i="0" dirty="0">
                <a:solidFill>
                  <a:srgbClr val="464745"/>
                </a:solidFill>
                <a:effectLst/>
                <a:latin typeface="Noto Serif" panose="02020600060500020200" pitchFamily="18" charset="0"/>
              </a:rPr>
              <a:t>Tämä maailma tarvitsee rakkautta – Suvi Teräsniska</a:t>
            </a:r>
          </a:p>
          <a:p>
            <a:endParaRPr lang="fi-FI" dirty="0"/>
          </a:p>
          <a:p>
            <a:endParaRPr lang="fi-FI" dirty="0"/>
          </a:p>
          <a:p>
            <a:r>
              <a:rPr lang="fi-FI" dirty="0"/>
              <a:t>Hartauden on tehnyt</a:t>
            </a:r>
            <a:br>
              <a:rPr lang="fi-FI" dirty="0"/>
            </a:br>
            <a:r>
              <a:rPr lang="fi-FI" dirty="0"/>
              <a:t>Kirkon Ulkomaanavu seurakuntasuhteiden asiantuntija</a:t>
            </a:r>
            <a:br>
              <a:rPr lang="fi-FI" dirty="0"/>
            </a:br>
            <a:r>
              <a:rPr lang="fi-FI" dirty="0"/>
              <a:t>Juhana Malme</a:t>
            </a:r>
          </a:p>
        </p:txBody>
      </p:sp>
      <p:sp>
        <p:nvSpPr>
          <p:cNvPr id="4" name="Slide Number Placeholder 3"/>
          <p:cNvSpPr>
            <a:spLocks noGrp="1"/>
          </p:cNvSpPr>
          <p:nvPr>
            <p:ph type="sldNum" sz="quarter" idx="5"/>
          </p:nvPr>
        </p:nvSpPr>
        <p:spPr/>
        <p:txBody>
          <a:bodyPr/>
          <a:lstStyle/>
          <a:p>
            <a:fld id="{A0E18E98-09A3-4920-9622-73474CC62D0C}" type="slidenum">
              <a:rPr lang="fi-FI" smtClean="0"/>
              <a:t>13</a:t>
            </a:fld>
            <a:endParaRPr lang="fi-FI"/>
          </a:p>
        </p:txBody>
      </p:sp>
    </p:spTree>
    <p:extLst>
      <p:ext uri="{BB962C8B-B14F-4D97-AF65-F5344CB8AC3E}">
        <p14:creationId xmlns:p14="http://schemas.microsoft.com/office/powerpoint/2010/main" val="8832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 marR="299085">
              <a:lnSpc>
                <a:spcPct val="100000"/>
              </a:lnSpc>
              <a:spcBef>
                <a:spcPts val="100"/>
              </a:spcBef>
            </a:pPr>
            <a:r>
              <a:rPr lang="fi-FI" sz="1200" spc="-65" dirty="0">
                <a:latin typeface="Arial MT"/>
                <a:cs typeface="Arial MT"/>
              </a:rPr>
              <a:t>Kahdeksasluokkalainen</a:t>
            </a:r>
            <a:r>
              <a:rPr lang="fi-FI" sz="1200" spc="-45" dirty="0">
                <a:latin typeface="Arial MT"/>
                <a:cs typeface="Arial MT"/>
              </a:rPr>
              <a:t> </a:t>
            </a:r>
            <a:r>
              <a:rPr lang="fi-FI" sz="1200" b="1" spc="-90" dirty="0" err="1">
                <a:latin typeface="Arial"/>
                <a:cs typeface="Arial"/>
              </a:rPr>
              <a:t>Rida</a:t>
            </a:r>
            <a:r>
              <a:rPr lang="fi-FI" sz="1200" b="1" spc="-45" dirty="0">
                <a:latin typeface="Arial"/>
                <a:cs typeface="Arial"/>
              </a:rPr>
              <a:t> </a:t>
            </a:r>
            <a:r>
              <a:rPr lang="fi-FI" sz="1200" spc="-75" dirty="0">
                <a:latin typeface="Arial MT"/>
                <a:cs typeface="Arial MT"/>
              </a:rPr>
              <a:t>käy</a:t>
            </a:r>
            <a:r>
              <a:rPr lang="fi-FI" sz="1200" spc="-65" dirty="0">
                <a:latin typeface="Arial MT"/>
                <a:cs typeface="Arial MT"/>
              </a:rPr>
              <a:t> </a:t>
            </a:r>
            <a:r>
              <a:rPr lang="fi-FI" sz="1200" spc="-55" dirty="0">
                <a:latin typeface="Arial MT"/>
                <a:cs typeface="Arial MT"/>
              </a:rPr>
              <a:t>Kirkon</a:t>
            </a:r>
            <a:r>
              <a:rPr lang="fi-FI" sz="1200" spc="-45" dirty="0">
                <a:latin typeface="Arial MT"/>
                <a:cs typeface="Arial MT"/>
              </a:rPr>
              <a:t> </a:t>
            </a:r>
            <a:r>
              <a:rPr lang="fi-FI" sz="1200" spc="-65" dirty="0">
                <a:latin typeface="Arial MT"/>
                <a:cs typeface="Arial MT"/>
              </a:rPr>
              <a:t>Ulkomaanavun</a:t>
            </a:r>
            <a:r>
              <a:rPr lang="fi-FI" sz="1200" spc="-60" dirty="0">
                <a:latin typeface="Arial MT"/>
                <a:cs typeface="Arial MT"/>
              </a:rPr>
              <a:t> tukemaa</a:t>
            </a:r>
            <a:r>
              <a:rPr lang="fi-FI" sz="1200" spc="-45" dirty="0">
                <a:latin typeface="Arial MT"/>
                <a:cs typeface="Arial MT"/>
              </a:rPr>
              <a:t> </a:t>
            </a:r>
            <a:r>
              <a:rPr lang="fi-FI" sz="1200" spc="-55" dirty="0">
                <a:latin typeface="Arial MT"/>
                <a:cs typeface="Arial MT"/>
              </a:rPr>
              <a:t>koulua</a:t>
            </a:r>
            <a:r>
              <a:rPr lang="fi-FI" sz="1200" spc="-45" dirty="0">
                <a:latin typeface="Arial MT"/>
                <a:cs typeface="Arial MT"/>
              </a:rPr>
              <a:t> </a:t>
            </a:r>
            <a:r>
              <a:rPr lang="fi-FI" sz="1200" spc="-80" dirty="0">
                <a:latin typeface="Arial MT"/>
                <a:cs typeface="Arial MT"/>
              </a:rPr>
              <a:t>Syyriassa.</a:t>
            </a:r>
            <a:r>
              <a:rPr lang="fi-FI" sz="1200" spc="-40" dirty="0">
                <a:latin typeface="Arial MT"/>
                <a:cs typeface="Arial MT"/>
              </a:rPr>
              <a:t> </a:t>
            </a:r>
            <a:r>
              <a:rPr lang="fi-FI" sz="1200" spc="-70" dirty="0">
                <a:latin typeface="Arial MT"/>
                <a:cs typeface="Arial MT"/>
              </a:rPr>
              <a:t>Sota </a:t>
            </a:r>
            <a:r>
              <a:rPr lang="fi-FI" sz="1200" spc="-265" dirty="0">
                <a:latin typeface="Arial MT"/>
                <a:cs typeface="Arial MT"/>
              </a:rPr>
              <a:t> </a:t>
            </a:r>
            <a:r>
              <a:rPr lang="fi-FI" sz="1200" spc="-55" dirty="0">
                <a:latin typeface="Arial MT"/>
                <a:cs typeface="Arial MT"/>
              </a:rPr>
              <a:t>on</a:t>
            </a:r>
            <a:r>
              <a:rPr lang="fi-FI" sz="1200" spc="-50" dirty="0">
                <a:latin typeface="Arial MT"/>
                <a:cs typeface="Arial MT"/>
              </a:rPr>
              <a:t> </a:t>
            </a:r>
            <a:r>
              <a:rPr lang="fi-FI" sz="1200" spc="-35" dirty="0">
                <a:latin typeface="Arial MT"/>
                <a:cs typeface="Arial MT"/>
              </a:rPr>
              <a:t>pakottanut</a:t>
            </a:r>
            <a:r>
              <a:rPr lang="fi-FI" sz="1200" spc="-45" dirty="0">
                <a:latin typeface="Arial MT"/>
                <a:cs typeface="Arial MT"/>
              </a:rPr>
              <a:t> </a:t>
            </a:r>
            <a:r>
              <a:rPr lang="fi-FI" sz="1200" spc="-65" dirty="0" err="1">
                <a:latin typeface="Arial MT"/>
                <a:cs typeface="Arial MT"/>
              </a:rPr>
              <a:t>Ridan</a:t>
            </a:r>
            <a:r>
              <a:rPr lang="fi-FI" sz="1200" spc="-50" dirty="0">
                <a:latin typeface="Arial MT"/>
                <a:cs typeface="Arial MT"/>
              </a:rPr>
              <a:t> </a:t>
            </a:r>
            <a:r>
              <a:rPr lang="fi-FI" sz="1200" spc="-70" dirty="0">
                <a:latin typeface="Arial MT"/>
                <a:cs typeface="Arial MT"/>
              </a:rPr>
              <a:t>perheen</a:t>
            </a:r>
            <a:r>
              <a:rPr lang="fi-FI" sz="1200" spc="-45" dirty="0">
                <a:latin typeface="Arial MT"/>
                <a:cs typeface="Arial MT"/>
              </a:rPr>
              <a:t> </a:t>
            </a:r>
            <a:r>
              <a:rPr lang="fi-FI" sz="1200" spc="-40" dirty="0">
                <a:latin typeface="Arial MT"/>
                <a:cs typeface="Arial MT"/>
              </a:rPr>
              <a:t>muuttamaan</a:t>
            </a:r>
            <a:r>
              <a:rPr lang="fi-FI" sz="1200" spc="-45" dirty="0">
                <a:latin typeface="Arial MT"/>
                <a:cs typeface="Arial MT"/>
              </a:rPr>
              <a:t> </a:t>
            </a:r>
            <a:r>
              <a:rPr lang="fi-FI" sz="1200" spc="-80" dirty="0">
                <a:latin typeface="Arial MT"/>
                <a:cs typeface="Arial MT"/>
              </a:rPr>
              <a:t>useaan</a:t>
            </a:r>
            <a:r>
              <a:rPr lang="fi-FI" sz="1200" spc="-50" dirty="0">
                <a:latin typeface="Arial MT"/>
                <a:cs typeface="Arial MT"/>
              </a:rPr>
              <a:t> </a:t>
            </a:r>
            <a:r>
              <a:rPr lang="fi-FI" sz="1200" spc="-60" dirty="0">
                <a:latin typeface="Arial MT"/>
                <a:cs typeface="Arial MT"/>
              </a:rPr>
              <a:t>otteeseen.</a:t>
            </a:r>
            <a:r>
              <a:rPr lang="fi-FI" sz="1200" spc="-45" dirty="0">
                <a:latin typeface="Arial MT"/>
                <a:cs typeface="Arial MT"/>
              </a:rPr>
              <a:t> </a:t>
            </a:r>
            <a:r>
              <a:rPr lang="fi-FI" sz="1200" spc="-70" dirty="0" err="1">
                <a:latin typeface="Arial MT"/>
                <a:cs typeface="Arial MT"/>
              </a:rPr>
              <a:t>Rida</a:t>
            </a:r>
            <a:r>
              <a:rPr lang="fi-FI" sz="1200" spc="-45" dirty="0">
                <a:latin typeface="Arial MT"/>
                <a:cs typeface="Arial MT"/>
              </a:rPr>
              <a:t> </a:t>
            </a:r>
            <a:r>
              <a:rPr lang="fi-FI" sz="1200" spc="-70" dirty="0">
                <a:latin typeface="Arial MT"/>
                <a:cs typeface="Arial MT"/>
              </a:rPr>
              <a:t>haaveilee</a:t>
            </a:r>
            <a:r>
              <a:rPr lang="fi-FI" sz="1200" spc="-50" dirty="0">
                <a:latin typeface="Arial MT"/>
                <a:cs typeface="Arial MT"/>
              </a:rPr>
              <a:t> </a:t>
            </a:r>
            <a:r>
              <a:rPr lang="fi-FI" sz="1200" spc="-45" dirty="0">
                <a:latin typeface="Arial MT"/>
                <a:cs typeface="Arial MT"/>
              </a:rPr>
              <a:t>insinöörin</a:t>
            </a:r>
            <a:endParaRPr lang="fi-FI" sz="1200" dirty="0">
              <a:latin typeface="Arial MT"/>
              <a:cs typeface="Arial MT"/>
            </a:endParaRPr>
          </a:p>
          <a:p>
            <a:pPr marL="22860">
              <a:lnSpc>
                <a:spcPct val="100000"/>
              </a:lnSpc>
            </a:pPr>
            <a:r>
              <a:rPr lang="fi-FI" sz="1200" spc="-45" dirty="0">
                <a:latin typeface="Arial MT"/>
                <a:cs typeface="Arial MT"/>
              </a:rPr>
              <a:t>ammatista.</a:t>
            </a:r>
            <a:r>
              <a:rPr lang="fi-FI" sz="1200" spc="-50" dirty="0">
                <a:latin typeface="Arial MT"/>
                <a:cs typeface="Arial MT"/>
              </a:rPr>
              <a:t> </a:t>
            </a:r>
            <a:r>
              <a:rPr lang="fi-FI" sz="1200" spc="-80" dirty="0">
                <a:latin typeface="Arial MT"/>
                <a:cs typeface="Arial MT"/>
              </a:rPr>
              <a:t>Syyriassa</a:t>
            </a:r>
            <a:r>
              <a:rPr lang="fi-FI" sz="1200" spc="-50" dirty="0">
                <a:latin typeface="Arial MT"/>
                <a:cs typeface="Arial MT"/>
              </a:rPr>
              <a:t> </a:t>
            </a:r>
            <a:r>
              <a:rPr lang="fi-FI" sz="1200" spc="-165" dirty="0">
                <a:latin typeface="Arial MT"/>
                <a:cs typeface="Arial MT"/>
              </a:rPr>
              <a:t>15</a:t>
            </a:r>
            <a:r>
              <a:rPr lang="fi-FI" sz="1200" spc="-45" dirty="0">
                <a:latin typeface="Arial MT"/>
                <a:cs typeface="Arial MT"/>
              </a:rPr>
              <a:t> </a:t>
            </a:r>
            <a:r>
              <a:rPr lang="fi-FI" sz="1200" spc="-114" dirty="0">
                <a:latin typeface="Arial MT"/>
                <a:cs typeface="Arial MT"/>
              </a:rPr>
              <a:t>381</a:t>
            </a:r>
            <a:r>
              <a:rPr lang="fi-FI" sz="1200" spc="-50" dirty="0">
                <a:latin typeface="Arial MT"/>
                <a:cs typeface="Arial MT"/>
              </a:rPr>
              <a:t> lasta</a:t>
            </a:r>
            <a:r>
              <a:rPr lang="fi-FI" sz="1200" spc="-45" dirty="0">
                <a:latin typeface="Arial MT"/>
                <a:cs typeface="Arial MT"/>
              </a:rPr>
              <a:t> </a:t>
            </a:r>
            <a:r>
              <a:rPr lang="fi-FI" sz="1200" spc="-55" dirty="0">
                <a:latin typeface="Arial MT"/>
                <a:cs typeface="Arial MT"/>
              </a:rPr>
              <a:t>on</a:t>
            </a:r>
            <a:r>
              <a:rPr lang="fi-FI" sz="1200" spc="-50" dirty="0">
                <a:latin typeface="Arial MT"/>
                <a:cs typeface="Arial MT"/>
              </a:rPr>
              <a:t> </a:t>
            </a:r>
            <a:r>
              <a:rPr lang="fi-FI" sz="1200" spc="-60" dirty="0">
                <a:latin typeface="Arial MT"/>
                <a:cs typeface="Arial MT"/>
              </a:rPr>
              <a:t>päässyt</a:t>
            </a:r>
            <a:r>
              <a:rPr lang="fi-FI" sz="1200" spc="-45" dirty="0">
                <a:latin typeface="Arial MT"/>
                <a:cs typeface="Arial MT"/>
              </a:rPr>
              <a:t> </a:t>
            </a:r>
            <a:r>
              <a:rPr lang="fi-FI" sz="1200" spc="-55" dirty="0">
                <a:latin typeface="Arial MT"/>
                <a:cs typeface="Arial MT"/>
              </a:rPr>
              <a:t>jatkamaan</a:t>
            </a:r>
            <a:r>
              <a:rPr lang="fi-FI" sz="1200" spc="-50" dirty="0">
                <a:latin typeface="Arial MT"/>
                <a:cs typeface="Arial MT"/>
              </a:rPr>
              <a:t> </a:t>
            </a:r>
            <a:r>
              <a:rPr lang="fi-FI" sz="1200" spc="-45" dirty="0">
                <a:latin typeface="Arial MT"/>
                <a:cs typeface="Arial MT"/>
              </a:rPr>
              <a:t>opintojaan </a:t>
            </a:r>
            <a:r>
              <a:rPr lang="fi-FI" sz="1200" spc="-50" dirty="0">
                <a:latin typeface="Arial MT"/>
                <a:cs typeface="Arial MT"/>
              </a:rPr>
              <a:t>kunnostetuissa </a:t>
            </a:r>
            <a:r>
              <a:rPr lang="fi-FI" sz="1200" spc="-60" dirty="0">
                <a:latin typeface="Arial MT"/>
                <a:cs typeface="Arial MT"/>
              </a:rPr>
              <a:t>kouluissa.</a:t>
            </a:r>
          </a:p>
          <a:p>
            <a:pPr marL="22860">
              <a:lnSpc>
                <a:spcPct val="100000"/>
              </a:lnSpc>
            </a:pPr>
            <a:endParaRPr lang="fi-FI" sz="1200" spc="-60" dirty="0">
              <a:latin typeface="Arial MT"/>
            </a:endParaRPr>
          </a:p>
          <a:p>
            <a:pPr marL="22860">
              <a:lnSpc>
                <a:spcPct val="100000"/>
              </a:lnSpc>
            </a:pPr>
            <a:endParaRPr lang="fi-FI" sz="1200" spc="-60" dirty="0">
              <a:latin typeface="Arial MT"/>
            </a:endParaRPr>
          </a:p>
          <a:p>
            <a:pPr marL="22860">
              <a:lnSpc>
                <a:spcPct val="100000"/>
              </a:lnSpc>
            </a:pPr>
            <a:r>
              <a:rPr lang="fi-FI" dirty="0"/>
              <a:t>Potentiaali eli mahtotapa on suomenkielen tapaluokka, joka pitää asiaa mahdollisena, mutta ei varmana. </a:t>
            </a:r>
            <a:r>
              <a:rPr lang="fi-FI" dirty="0" err="1"/>
              <a:t>Ridalle</a:t>
            </a:r>
            <a:r>
              <a:rPr lang="fi-FI" dirty="0"/>
              <a:t> haaveammatti on entistä mahdollisempi, mutta varmana sitä ei voi vielä pitää. Meissä jokaisessa on paljon piilevää osaamista ja taitoa. Toisten elämässä niiden esille pääseminen ja vahvistaminen on todennäköisempää. Ei ole edelleenkään mahdollista, että mistä päin maailmaa tahansa voisi ponnistaa omien tietojensa ja taitojensa avulla alansa osaajaksi. Me tuhlaamme Jumalan luomistyön aarteita niin kauan kuin laadukas koulutus ei ole jokaisen lapsen ulottuvilla. </a:t>
            </a:r>
            <a:r>
              <a:rPr lang="fi-FI" dirty="0" err="1"/>
              <a:t>Ridan</a:t>
            </a:r>
            <a:r>
              <a:rPr lang="fi-FI" dirty="0"/>
              <a:t> kaltaiset nuoret, joiden haaveet saavat siivet, voivat olla niitä huomisen sanansaattajia ja luomistyön vaalijoita, joita maailma selvitäkseen tarvitsee. Koulutus on suuri siunaus ja siunauksena se kantaa pitkälle elämässä ja koituu iloksi myös muille.</a:t>
            </a:r>
          </a:p>
          <a:p>
            <a:pPr marL="22860">
              <a:lnSpc>
                <a:spcPct val="100000"/>
              </a:lnSpc>
            </a:pPr>
            <a:endParaRPr lang="fi-FI" dirty="0"/>
          </a:p>
          <a:p>
            <a:pPr marL="22860">
              <a:lnSpc>
                <a:spcPct val="100000"/>
              </a:lnSpc>
            </a:pPr>
            <a:r>
              <a:rPr lang="fi-FI" dirty="0"/>
              <a:t>Virsi 484 (tallenne käynnistyy oikeasta alakulmasta)</a:t>
            </a:r>
          </a:p>
          <a:p>
            <a:pPr marL="22860">
              <a:lnSpc>
                <a:spcPct val="100000"/>
              </a:lnSpc>
            </a:pPr>
            <a:r>
              <a:rPr lang="fi-FI" dirty="0"/>
              <a:t>https://virsikirja.fi/virsi-484-totuuden-henki/</a:t>
            </a:r>
          </a:p>
          <a:p>
            <a:pPr marL="22860">
              <a:lnSpc>
                <a:spcPct val="100000"/>
              </a:lnSpc>
            </a:pPr>
            <a:endParaRPr lang="fi-FI" dirty="0"/>
          </a:p>
          <a:p>
            <a:pPr marL="22860">
              <a:lnSpc>
                <a:spcPct val="100000"/>
              </a:lnSpc>
            </a:pPr>
            <a:r>
              <a:rPr lang="fi-FI" dirty="0"/>
              <a:t>Rukous:</a:t>
            </a:r>
            <a:br>
              <a:rPr lang="fi-FI" dirty="0"/>
            </a:br>
            <a:r>
              <a:rPr lang="fi-FI" dirty="0"/>
              <a:t>Siunaa koulutuksen lahjalla maailman kyliä</a:t>
            </a:r>
          </a:p>
          <a:p>
            <a:pPr marL="22860">
              <a:lnSpc>
                <a:spcPct val="100000"/>
              </a:lnSpc>
            </a:pPr>
            <a:r>
              <a:rPr lang="fi-FI" dirty="0"/>
              <a:t>Siunaa unelmoinnin kyvyllä nuorten mieliä</a:t>
            </a:r>
          </a:p>
          <a:p>
            <a:pPr marL="22860">
              <a:lnSpc>
                <a:spcPct val="100000"/>
              </a:lnSpc>
            </a:pPr>
            <a:r>
              <a:rPr lang="fi-FI" dirty="0"/>
              <a:t>Pyhitä mahdollistamisen menetelmiä Kirkon Ulkomaanavun työssä</a:t>
            </a:r>
          </a:p>
          <a:p>
            <a:pPr marL="22860">
              <a:lnSpc>
                <a:spcPct val="100000"/>
              </a:lnSpc>
            </a:pPr>
            <a:r>
              <a:rPr lang="fi-FI" dirty="0"/>
              <a:t>Vahvista maailman viisautta pohjattoman viisautesi syvyydellä</a:t>
            </a:r>
          </a:p>
          <a:p>
            <a:pPr marL="22860">
              <a:lnSpc>
                <a:spcPct val="100000"/>
              </a:lnSpc>
            </a:pPr>
            <a:endParaRPr lang="fi-FI" dirty="0"/>
          </a:p>
          <a:p>
            <a:pPr marL="22860">
              <a:lnSpc>
                <a:spcPct val="100000"/>
              </a:lnSpc>
            </a:pPr>
            <a:r>
              <a:rPr lang="fi-FI" dirty="0"/>
              <a:t>Aamen</a:t>
            </a:r>
          </a:p>
          <a:p>
            <a:pPr marL="22860">
              <a:lnSpc>
                <a:spcPct val="100000"/>
              </a:lnSpc>
            </a:pPr>
            <a:endParaRPr lang="fi-FI" dirty="0"/>
          </a:p>
          <a:p>
            <a:pPr marL="22860">
              <a:lnSpc>
                <a:spcPct val="100000"/>
              </a:lnSpc>
            </a:pPr>
            <a:endParaRPr lang="fi-FI" dirty="0"/>
          </a:p>
          <a:p>
            <a:pPr marL="22860">
              <a:lnSpc>
                <a:spcPct val="100000"/>
              </a:lnSpc>
            </a:pPr>
            <a:endParaRPr lang="fi-FI" dirty="0"/>
          </a:p>
          <a:p>
            <a:pPr marL="22860">
              <a:lnSpc>
                <a:spcPct val="100000"/>
              </a:lnSpc>
            </a:pPr>
            <a:r>
              <a:rPr lang="fi-FI" dirty="0"/>
              <a:t>Hartauden on tehnyt</a:t>
            </a:r>
          </a:p>
          <a:p>
            <a:pPr marL="22860">
              <a:lnSpc>
                <a:spcPct val="100000"/>
              </a:lnSpc>
            </a:pPr>
            <a:r>
              <a:rPr lang="fi-FI" dirty="0"/>
              <a:t>Kirkon Ulkomaanavun seurakuntasuhteiden asiantuntija</a:t>
            </a:r>
          </a:p>
          <a:p>
            <a:pPr marL="22860">
              <a:lnSpc>
                <a:spcPct val="100000"/>
              </a:lnSpc>
            </a:pPr>
            <a:r>
              <a:rPr lang="fi-FI" dirty="0"/>
              <a:t>Juhana Malme</a:t>
            </a:r>
          </a:p>
        </p:txBody>
      </p:sp>
      <p:sp>
        <p:nvSpPr>
          <p:cNvPr id="4" name="Slide Number Placeholder 3"/>
          <p:cNvSpPr>
            <a:spLocks noGrp="1"/>
          </p:cNvSpPr>
          <p:nvPr>
            <p:ph type="sldNum" sz="quarter" idx="5"/>
          </p:nvPr>
        </p:nvSpPr>
        <p:spPr/>
        <p:txBody>
          <a:bodyPr/>
          <a:lstStyle/>
          <a:p>
            <a:fld id="{A0E18E98-09A3-4920-9622-73474CC62D0C}" type="slidenum">
              <a:rPr lang="fi-FI" smtClean="0"/>
              <a:t>2</a:t>
            </a:fld>
            <a:endParaRPr lang="fi-FI"/>
          </a:p>
        </p:txBody>
      </p:sp>
    </p:spTree>
    <p:extLst>
      <p:ext uri="{BB962C8B-B14F-4D97-AF65-F5344CB8AC3E}">
        <p14:creationId xmlns:p14="http://schemas.microsoft.com/office/powerpoint/2010/main" val="237165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6880" marR="5080">
              <a:lnSpc>
                <a:spcPct val="100000"/>
              </a:lnSpc>
              <a:spcBef>
                <a:spcPts val="100"/>
              </a:spcBef>
            </a:pPr>
            <a:r>
              <a:rPr lang="fi-FI" sz="1200" b="1" spc="-95" dirty="0" err="1">
                <a:latin typeface="Arial"/>
                <a:cs typeface="Arial"/>
              </a:rPr>
              <a:t>Sonia</a:t>
            </a:r>
            <a:r>
              <a:rPr lang="fi-FI" sz="1200" b="1" spc="-80" dirty="0">
                <a:latin typeface="Arial"/>
                <a:cs typeface="Arial"/>
              </a:rPr>
              <a:t> </a:t>
            </a:r>
            <a:r>
              <a:rPr lang="fi-FI" sz="1200" b="1" spc="-90" dirty="0" err="1">
                <a:latin typeface="Arial"/>
                <a:cs typeface="Arial"/>
              </a:rPr>
              <a:t>Kalombola</a:t>
            </a:r>
            <a:r>
              <a:rPr lang="fi-FI" sz="1200" b="1" spc="-55" dirty="0">
                <a:latin typeface="Arial"/>
                <a:cs typeface="Arial"/>
              </a:rPr>
              <a:t> </a:t>
            </a:r>
            <a:r>
              <a:rPr lang="fi-FI" sz="1200" spc="-25" dirty="0">
                <a:latin typeface="Arial MT"/>
                <a:cs typeface="Arial MT"/>
              </a:rPr>
              <a:t>joutui</a:t>
            </a:r>
            <a:r>
              <a:rPr lang="fi-FI" sz="1200" spc="-55" dirty="0">
                <a:latin typeface="Arial MT"/>
                <a:cs typeface="Arial MT"/>
              </a:rPr>
              <a:t> </a:t>
            </a:r>
            <a:r>
              <a:rPr lang="fi-FI" sz="1200" spc="-75" dirty="0">
                <a:latin typeface="Arial MT"/>
                <a:cs typeface="Arial MT"/>
              </a:rPr>
              <a:t>pakenemaan</a:t>
            </a:r>
            <a:r>
              <a:rPr lang="fi-FI" sz="1200" spc="-55" dirty="0">
                <a:latin typeface="Arial MT"/>
                <a:cs typeface="Arial MT"/>
              </a:rPr>
              <a:t> </a:t>
            </a:r>
            <a:r>
              <a:rPr lang="fi-FI" sz="1200" spc="-75" dirty="0">
                <a:latin typeface="Arial MT"/>
                <a:cs typeface="Arial MT"/>
              </a:rPr>
              <a:t>perheensä</a:t>
            </a:r>
            <a:r>
              <a:rPr lang="fi-FI" sz="1200" spc="-60" dirty="0">
                <a:latin typeface="Arial MT"/>
                <a:cs typeface="Arial MT"/>
              </a:rPr>
              <a:t> </a:t>
            </a:r>
            <a:r>
              <a:rPr lang="fi-FI" sz="1200" spc="-80" dirty="0">
                <a:latin typeface="Arial MT"/>
                <a:cs typeface="Arial MT"/>
              </a:rPr>
              <a:t>kanssa</a:t>
            </a:r>
            <a:r>
              <a:rPr lang="fi-FI" sz="1200" spc="-55" dirty="0">
                <a:latin typeface="Arial MT"/>
                <a:cs typeface="Arial MT"/>
              </a:rPr>
              <a:t> </a:t>
            </a:r>
            <a:r>
              <a:rPr lang="fi-FI" sz="1200" spc="-70" dirty="0">
                <a:latin typeface="Arial MT"/>
                <a:cs typeface="Arial MT"/>
              </a:rPr>
              <a:t>Kongon</a:t>
            </a:r>
            <a:r>
              <a:rPr lang="fi-FI" sz="1200" spc="-80" dirty="0">
                <a:latin typeface="Arial MT"/>
                <a:cs typeface="Arial MT"/>
              </a:rPr>
              <a:t> </a:t>
            </a:r>
            <a:r>
              <a:rPr lang="fi-FI" sz="1200" spc="-50" dirty="0">
                <a:latin typeface="Arial MT"/>
                <a:cs typeface="Arial MT"/>
              </a:rPr>
              <a:t>väkivaltaisuuksia </a:t>
            </a:r>
            <a:r>
              <a:rPr lang="fi-FI" sz="1200" spc="-45" dirty="0">
                <a:latin typeface="Arial MT"/>
                <a:cs typeface="Arial MT"/>
              </a:rPr>
              <a:t> </a:t>
            </a:r>
            <a:r>
              <a:rPr lang="fi-FI" sz="1200" spc="-80" dirty="0">
                <a:latin typeface="Arial MT"/>
                <a:cs typeface="Arial MT"/>
              </a:rPr>
              <a:t>Ugandaan.</a:t>
            </a:r>
            <a:r>
              <a:rPr lang="fi-FI" sz="1200" spc="-50" dirty="0">
                <a:latin typeface="Arial MT"/>
                <a:cs typeface="Arial MT"/>
              </a:rPr>
              <a:t> </a:t>
            </a:r>
            <a:r>
              <a:rPr lang="fi-FI" sz="1200" spc="-75" dirty="0">
                <a:latin typeface="Arial MT"/>
                <a:cs typeface="Arial MT"/>
              </a:rPr>
              <a:t>Hän</a:t>
            </a:r>
            <a:r>
              <a:rPr lang="fi-FI" sz="1200" spc="-50" dirty="0">
                <a:latin typeface="Arial MT"/>
                <a:cs typeface="Arial MT"/>
              </a:rPr>
              <a:t> </a:t>
            </a:r>
            <a:r>
              <a:rPr lang="fi-FI" sz="1200" spc="-75" dirty="0">
                <a:latin typeface="Arial MT"/>
                <a:cs typeface="Arial MT"/>
              </a:rPr>
              <a:t>käy</a:t>
            </a:r>
            <a:r>
              <a:rPr lang="fi-FI" sz="1200" spc="-65" dirty="0">
                <a:latin typeface="Arial MT"/>
                <a:cs typeface="Arial MT"/>
              </a:rPr>
              <a:t> </a:t>
            </a:r>
            <a:r>
              <a:rPr lang="fi-FI" sz="1200" spc="-60" dirty="0">
                <a:latin typeface="Arial MT"/>
                <a:cs typeface="Arial MT"/>
              </a:rPr>
              <a:t>pakolaisalueella</a:t>
            </a:r>
            <a:r>
              <a:rPr lang="fi-FI" sz="1200" spc="-50" dirty="0">
                <a:latin typeface="Arial MT"/>
                <a:cs typeface="Arial MT"/>
              </a:rPr>
              <a:t> </a:t>
            </a:r>
            <a:r>
              <a:rPr lang="fi-FI" sz="1200" spc="-80" dirty="0" err="1">
                <a:latin typeface="Arial MT"/>
                <a:cs typeface="Arial MT"/>
              </a:rPr>
              <a:t>KUA:n</a:t>
            </a:r>
            <a:r>
              <a:rPr lang="fi-FI" sz="1200" spc="-50" dirty="0">
                <a:latin typeface="Arial MT"/>
                <a:cs typeface="Arial MT"/>
              </a:rPr>
              <a:t> </a:t>
            </a:r>
            <a:r>
              <a:rPr lang="fi-FI" sz="1200" spc="-55" dirty="0">
                <a:latin typeface="Arial MT"/>
                <a:cs typeface="Arial MT"/>
              </a:rPr>
              <a:t>järjestämää</a:t>
            </a:r>
            <a:r>
              <a:rPr lang="fi-FI" sz="1200" spc="-45" dirty="0">
                <a:latin typeface="Arial MT"/>
                <a:cs typeface="Arial MT"/>
              </a:rPr>
              <a:t> </a:t>
            </a:r>
            <a:r>
              <a:rPr lang="fi-FI" sz="1200" spc="-50" dirty="0">
                <a:latin typeface="Arial MT"/>
                <a:cs typeface="Arial MT"/>
              </a:rPr>
              <a:t>cateringin </a:t>
            </a:r>
            <a:r>
              <a:rPr lang="fi-FI" sz="1200" spc="-35" dirty="0">
                <a:latin typeface="Arial MT"/>
                <a:cs typeface="Arial MT"/>
              </a:rPr>
              <a:t>ammattikoulutusta. </a:t>
            </a:r>
            <a:r>
              <a:rPr lang="fi-FI" sz="1200" spc="-260" dirty="0">
                <a:latin typeface="Arial MT"/>
                <a:cs typeface="Arial MT"/>
              </a:rPr>
              <a:t> </a:t>
            </a:r>
            <a:r>
              <a:rPr lang="fi-FI" sz="1200" spc="-25" dirty="0">
                <a:latin typeface="Arial MT"/>
                <a:cs typeface="Arial MT"/>
              </a:rPr>
              <a:t>Ammattiin</a:t>
            </a:r>
            <a:r>
              <a:rPr lang="fi-FI" sz="1200" spc="-60" dirty="0">
                <a:latin typeface="Arial MT"/>
                <a:cs typeface="Arial MT"/>
              </a:rPr>
              <a:t> </a:t>
            </a:r>
            <a:r>
              <a:rPr lang="fi-FI" sz="1200" spc="-35" dirty="0">
                <a:latin typeface="Arial MT"/>
                <a:cs typeface="Arial MT"/>
              </a:rPr>
              <a:t>oppivat</a:t>
            </a:r>
            <a:r>
              <a:rPr lang="fi-FI" sz="1200" spc="-60" dirty="0">
                <a:latin typeface="Arial MT"/>
                <a:cs typeface="Arial MT"/>
              </a:rPr>
              <a:t> </a:t>
            </a:r>
            <a:r>
              <a:rPr lang="fi-FI" sz="1200" spc="-45" dirty="0">
                <a:latin typeface="Arial MT"/>
                <a:cs typeface="Arial MT"/>
              </a:rPr>
              <a:t>nuoret</a:t>
            </a:r>
            <a:r>
              <a:rPr lang="fi-FI" sz="1200" spc="-55" dirty="0">
                <a:latin typeface="Arial MT"/>
                <a:cs typeface="Arial MT"/>
              </a:rPr>
              <a:t> </a:t>
            </a:r>
            <a:r>
              <a:rPr lang="fi-FI" sz="1200" spc="-70" dirty="0">
                <a:latin typeface="Arial MT"/>
                <a:cs typeface="Arial MT"/>
              </a:rPr>
              <a:t>saavat</a:t>
            </a:r>
            <a:r>
              <a:rPr lang="fi-FI" sz="1200" spc="-60" dirty="0">
                <a:latin typeface="Arial MT"/>
                <a:cs typeface="Arial MT"/>
              </a:rPr>
              <a:t> </a:t>
            </a:r>
            <a:r>
              <a:rPr lang="fi-FI" sz="1200" spc="-40" dirty="0">
                <a:latin typeface="Arial MT"/>
                <a:cs typeface="Arial MT"/>
              </a:rPr>
              <a:t>koulutusta</a:t>
            </a:r>
            <a:r>
              <a:rPr lang="fi-FI" sz="1200" spc="-60" dirty="0">
                <a:latin typeface="Arial MT"/>
                <a:cs typeface="Arial MT"/>
              </a:rPr>
              <a:t> </a:t>
            </a:r>
            <a:r>
              <a:rPr lang="fi-FI" sz="1200" spc="-65" dirty="0">
                <a:latin typeface="Arial MT"/>
                <a:cs typeface="Arial MT"/>
              </a:rPr>
              <a:t>myös</a:t>
            </a:r>
            <a:r>
              <a:rPr lang="fi-FI" sz="1200" spc="-75" dirty="0">
                <a:latin typeface="Arial MT"/>
                <a:cs typeface="Arial MT"/>
              </a:rPr>
              <a:t> </a:t>
            </a:r>
            <a:r>
              <a:rPr lang="fi-FI" sz="1200" spc="-40" dirty="0">
                <a:latin typeface="Arial MT"/>
                <a:cs typeface="Arial MT"/>
              </a:rPr>
              <a:t>yrittäjyydestä.</a:t>
            </a:r>
            <a:endParaRPr lang="fi-FI" sz="1200" dirty="0">
              <a:latin typeface="Arial MT"/>
              <a:cs typeface="Arial MT"/>
            </a:endParaRPr>
          </a:p>
          <a:p>
            <a:pPr>
              <a:lnSpc>
                <a:spcPct val="100000"/>
              </a:lnSpc>
            </a:pPr>
            <a:endParaRPr lang="fi-FI" sz="1200" dirty="0">
              <a:latin typeface="Arial MT"/>
              <a:cs typeface="Arial MT"/>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Ps. 139: 15–16, ”Minä olen saanut hahmoni näkymättömissä, muotoni kuin syvällä maan alla,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mutta sinulta ei pieninkään luuni ole salassa. Sinun silmäsi näkivät minut jo idullani,</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sinun kirjaasi on kaikki kirjoitettu. Ennen kuin olin elänyt päivääkään, olivat kaikki päiväni jo luodut.”</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Vuosia sitten ”löysin” tuon raamatunkohdan ja se muutti ajatustapaani.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Meidän ihmisten taidot ovat monessa kohdin vajavaiset, mutta Jumalan työt ovat täydellisiä. On turvallista, kun tietää, että Kaikkivaltias Jumala on minut luonut juuri tällaiseksi kuin olen. Siitäkö johtuu, että ryhdyn asioihin, joita en välttämättä osaa, siis opettelen uutta. En odota, että minusta tulisi jotenkin parempi, vaan tartun toimeen. Rohkaisen sinua myös tarttumaan uusiin asioihin. Ethän jää odottamaan parempaa hetkeä. Se hetki on tässä ja nyt. Minulle henkilökohtaisesti tuo tietoisuus tuo turvaa. Koskaan ei tiedä mitä on edessä. Kyse onkin siitä, annanko Jumalan johdattaa minua. Monet haluavat määrätä kaikesta itse - se on oma valinta. Minne menetkin, toivon että Hän saa johdattaa sinua tänään.</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Jumala, kiitos että olet minut luonut juuri tällaiseksi kuin olen.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Johdata minua tekemään niitä asioita, joita haluat minun tehdä.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Kiitos, että annat minulle tulevaisuuden ja toivon.</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Virsi 499 (tallenne käynnistyy oikeasta alanurkasta)</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Hartauden on kirjoittanut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KUAn</a:t>
            </a:r>
            <a:r>
              <a:rPr lang="fi-FI" sz="1800" dirty="0">
                <a:effectLst/>
                <a:latin typeface="Calibri" panose="020F0502020204030204" pitchFamily="34" charset="0"/>
                <a:ea typeface="Calibri" panose="020F0502020204030204" pitchFamily="34" charset="0"/>
                <a:cs typeface="Times New Roman" panose="02020603050405020304" pitchFamily="18" charset="0"/>
              </a:rPr>
              <a:t> yhteyshenkilötyöryhmän jäsen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Heinolan seurakunnan vapaaehtoinen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Hanna Hämäläinen</a:t>
            </a:r>
          </a:p>
          <a:p>
            <a:endParaRPr lang="fi-FI" dirty="0"/>
          </a:p>
        </p:txBody>
      </p:sp>
      <p:sp>
        <p:nvSpPr>
          <p:cNvPr id="4" name="Slide Number Placeholder 3"/>
          <p:cNvSpPr>
            <a:spLocks noGrp="1"/>
          </p:cNvSpPr>
          <p:nvPr>
            <p:ph type="sldNum" sz="quarter" idx="5"/>
          </p:nvPr>
        </p:nvSpPr>
        <p:spPr/>
        <p:txBody>
          <a:bodyPr/>
          <a:lstStyle/>
          <a:p>
            <a:fld id="{A0E18E98-09A3-4920-9622-73474CC62D0C}" type="slidenum">
              <a:rPr lang="fi-FI" smtClean="0"/>
              <a:t>3</a:t>
            </a:fld>
            <a:endParaRPr lang="fi-FI"/>
          </a:p>
        </p:txBody>
      </p:sp>
    </p:spTree>
    <p:extLst>
      <p:ext uri="{BB962C8B-B14F-4D97-AF65-F5344CB8AC3E}">
        <p14:creationId xmlns:p14="http://schemas.microsoft.com/office/powerpoint/2010/main" val="195194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35" dirty="0">
                <a:latin typeface="Arial MT"/>
                <a:cs typeface="Arial MT"/>
              </a:rPr>
              <a:t>6-vuotiaan</a:t>
            </a:r>
            <a:r>
              <a:rPr lang="fi-FI" sz="1200" spc="-55" dirty="0">
                <a:latin typeface="Arial MT"/>
                <a:cs typeface="Arial MT"/>
              </a:rPr>
              <a:t> </a:t>
            </a:r>
            <a:r>
              <a:rPr lang="fi-FI" sz="1200" b="1" spc="-85" dirty="0" err="1">
                <a:latin typeface="Arial"/>
                <a:cs typeface="Arial"/>
              </a:rPr>
              <a:t>Kyrylin</a:t>
            </a:r>
            <a:r>
              <a:rPr lang="fi-FI" sz="1200" b="1" spc="-50" dirty="0">
                <a:latin typeface="Arial"/>
                <a:cs typeface="Arial"/>
              </a:rPr>
              <a:t> </a:t>
            </a:r>
            <a:r>
              <a:rPr lang="fi-FI" sz="1200" spc="-65" dirty="0">
                <a:latin typeface="Arial MT"/>
                <a:cs typeface="Arial MT"/>
              </a:rPr>
              <a:t>perhe</a:t>
            </a:r>
            <a:r>
              <a:rPr lang="fi-FI" sz="1200" spc="-50" dirty="0">
                <a:latin typeface="Arial MT"/>
                <a:cs typeface="Arial MT"/>
              </a:rPr>
              <a:t> </a:t>
            </a:r>
            <a:r>
              <a:rPr lang="fi-FI" sz="1200" spc="-25" dirty="0">
                <a:latin typeface="Arial MT"/>
                <a:cs typeface="Arial MT"/>
              </a:rPr>
              <a:t>joutui</a:t>
            </a:r>
            <a:r>
              <a:rPr lang="fi-FI" sz="1200" spc="-55" dirty="0">
                <a:latin typeface="Arial MT"/>
                <a:cs typeface="Arial MT"/>
              </a:rPr>
              <a:t> </a:t>
            </a:r>
            <a:r>
              <a:rPr lang="fi-FI" sz="1200" spc="-75" dirty="0">
                <a:latin typeface="Arial MT"/>
                <a:cs typeface="Arial MT"/>
              </a:rPr>
              <a:t>pakenemaan</a:t>
            </a:r>
            <a:r>
              <a:rPr lang="fi-FI" sz="1200" spc="-50" dirty="0">
                <a:latin typeface="Arial MT"/>
                <a:cs typeface="Arial MT"/>
              </a:rPr>
              <a:t> </a:t>
            </a:r>
            <a:r>
              <a:rPr lang="fi-FI" sz="1200" spc="-65" dirty="0">
                <a:latin typeface="Arial MT"/>
                <a:cs typeface="Arial MT"/>
              </a:rPr>
              <a:t>Kiovan</a:t>
            </a:r>
            <a:r>
              <a:rPr lang="fi-FI" sz="1200" spc="-50" dirty="0">
                <a:latin typeface="Arial MT"/>
                <a:cs typeface="Arial MT"/>
              </a:rPr>
              <a:t> </a:t>
            </a:r>
            <a:r>
              <a:rPr lang="fi-FI" sz="1200" spc="-40" dirty="0">
                <a:latin typeface="Arial MT"/>
                <a:cs typeface="Arial MT"/>
              </a:rPr>
              <a:t>pommituksia</a:t>
            </a:r>
            <a:r>
              <a:rPr lang="fi-FI" sz="1200" spc="-50" dirty="0">
                <a:latin typeface="Arial MT"/>
                <a:cs typeface="Arial MT"/>
              </a:rPr>
              <a:t> </a:t>
            </a:r>
            <a:r>
              <a:rPr lang="fi-FI" sz="1200" spc="-45" dirty="0">
                <a:latin typeface="Arial MT"/>
                <a:cs typeface="Arial MT"/>
              </a:rPr>
              <a:t>pakolais- </a:t>
            </a:r>
            <a:r>
              <a:rPr lang="fi-FI" sz="1200" spc="-40" dirty="0">
                <a:latin typeface="Arial MT"/>
                <a:cs typeface="Arial MT"/>
              </a:rPr>
              <a:t> </a:t>
            </a:r>
            <a:r>
              <a:rPr lang="fi-FI" sz="1200" spc="-65" dirty="0">
                <a:latin typeface="Arial MT"/>
                <a:cs typeface="Arial MT"/>
              </a:rPr>
              <a:t>suojaan.</a:t>
            </a:r>
            <a:r>
              <a:rPr lang="fi-FI" sz="1200" spc="-55" dirty="0">
                <a:latin typeface="Arial MT"/>
                <a:cs typeface="Arial MT"/>
              </a:rPr>
              <a:t> </a:t>
            </a:r>
            <a:r>
              <a:rPr lang="fi-FI" sz="1200" spc="-95" dirty="0">
                <a:latin typeface="Arial MT"/>
                <a:cs typeface="Arial MT"/>
              </a:rPr>
              <a:t>KUA</a:t>
            </a:r>
            <a:r>
              <a:rPr lang="fi-FI" sz="1200" spc="-75" dirty="0">
                <a:latin typeface="Arial MT"/>
                <a:cs typeface="Arial MT"/>
              </a:rPr>
              <a:t> </a:t>
            </a:r>
            <a:r>
              <a:rPr lang="fi-FI" sz="1200" spc="-55" dirty="0">
                <a:latin typeface="Arial MT"/>
                <a:cs typeface="Arial MT"/>
              </a:rPr>
              <a:t>on</a:t>
            </a:r>
            <a:r>
              <a:rPr lang="fi-FI" sz="1200" spc="-50" dirty="0">
                <a:latin typeface="Arial MT"/>
                <a:cs typeface="Arial MT"/>
              </a:rPr>
              <a:t> </a:t>
            </a:r>
            <a:r>
              <a:rPr lang="fi-FI" sz="1200" spc="-45" dirty="0">
                <a:latin typeface="Arial MT"/>
                <a:cs typeface="Arial MT"/>
              </a:rPr>
              <a:t>jakanut</a:t>
            </a:r>
            <a:r>
              <a:rPr lang="fi-FI" sz="1200" spc="-55" dirty="0">
                <a:latin typeface="Arial MT"/>
                <a:cs typeface="Arial MT"/>
              </a:rPr>
              <a:t> </a:t>
            </a:r>
            <a:r>
              <a:rPr lang="fi-FI" sz="1200" spc="-65" dirty="0">
                <a:latin typeface="Arial MT"/>
                <a:cs typeface="Arial MT"/>
              </a:rPr>
              <a:t>Ukrainan</a:t>
            </a:r>
            <a:r>
              <a:rPr lang="fi-FI" sz="1200" spc="-50" dirty="0">
                <a:latin typeface="Arial MT"/>
                <a:cs typeface="Arial MT"/>
              </a:rPr>
              <a:t> </a:t>
            </a:r>
            <a:r>
              <a:rPr lang="fi-FI" sz="1200" spc="-60" dirty="0">
                <a:latin typeface="Arial MT"/>
                <a:cs typeface="Arial MT"/>
              </a:rPr>
              <a:t>sotaa</a:t>
            </a:r>
            <a:r>
              <a:rPr lang="fi-FI" sz="1200" spc="-50" dirty="0">
                <a:latin typeface="Arial MT"/>
                <a:cs typeface="Arial MT"/>
              </a:rPr>
              <a:t> </a:t>
            </a:r>
            <a:r>
              <a:rPr lang="fi-FI" sz="1200" spc="-60" dirty="0">
                <a:latin typeface="Arial MT"/>
                <a:cs typeface="Arial MT"/>
              </a:rPr>
              <a:t>pakeneville</a:t>
            </a:r>
            <a:r>
              <a:rPr lang="fi-FI" sz="1200" spc="-50" dirty="0">
                <a:latin typeface="Arial MT"/>
                <a:cs typeface="Arial MT"/>
              </a:rPr>
              <a:t> </a:t>
            </a:r>
            <a:r>
              <a:rPr lang="fi-FI" sz="1200" spc="-70" dirty="0">
                <a:latin typeface="Arial MT"/>
                <a:cs typeface="Arial MT"/>
              </a:rPr>
              <a:t>ruokaa,</a:t>
            </a:r>
            <a:r>
              <a:rPr lang="fi-FI" sz="1200" spc="-80" dirty="0">
                <a:latin typeface="Arial MT"/>
                <a:cs typeface="Arial MT"/>
              </a:rPr>
              <a:t> </a:t>
            </a:r>
            <a:r>
              <a:rPr lang="fi-FI" sz="1200" spc="-40" dirty="0">
                <a:latin typeface="Arial MT"/>
                <a:cs typeface="Arial MT"/>
              </a:rPr>
              <a:t>vettä,</a:t>
            </a:r>
            <a:r>
              <a:rPr lang="fi-FI" sz="1200" spc="-50" dirty="0">
                <a:latin typeface="Arial MT"/>
                <a:cs typeface="Arial MT"/>
              </a:rPr>
              <a:t> </a:t>
            </a:r>
            <a:r>
              <a:rPr lang="fi-FI" sz="1200" spc="-55" dirty="0">
                <a:latin typeface="Arial MT"/>
                <a:cs typeface="Arial MT"/>
              </a:rPr>
              <a:t>lääkkeitä</a:t>
            </a:r>
            <a:r>
              <a:rPr lang="fi-FI" sz="1200" spc="-50" dirty="0">
                <a:latin typeface="Arial MT"/>
                <a:cs typeface="Arial MT"/>
              </a:rPr>
              <a:t> </a:t>
            </a:r>
            <a:r>
              <a:rPr lang="fi-FI" sz="1200" spc="-55" dirty="0">
                <a:latin typeface="Arial MT"/>
                <a:cs typeface="Arial MT"/>
              </a:rPr>
              <a:t>ja </a:t>
            </a:r>
            <a:r>
              <a:rPr lang="fi-FI" sz="1200" spc="-265" dirty="0">
                <a:latin typeface="Arial MT"/>
                <a:cs typeface="Arial MT"/>
              </a:rPr>
              <a:t> </a:t>
            </a:r>
            <a:r>
              <a:rPr lang="fi-FI" sz="1200" spc="-50" dirty="0">
                <a:latin typeface="Arial MT"/>
                <a:cs typeface="Arial MT"/>
              </a:rPr>
              <a:t>hygieniatarpeita.</a:t>
            </a:r>
            <a:endParaRPr lang="fi-FI" sz="1200" dirty="0">
              <a:latin typeface="Arial MT"/>
              <a:cs typeface="Arial MT"/>
            </a:endParaRPr>
          </a:p>
          <a:p>
            <a:endParaRPr lang="fi-FI" dirty="0"/>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Katsoessani kuusivuotiaan pojan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Kyrilin</a:t>
            </a:r>
            <a:r>
              <a:rPr lang="fi-FI" sz="1800" dirty="0">
                <a:effectLst/>
                <a:latin typeface="Calibri" panose="020F0502020204030204" pitchFamily="34" charset="0"/>
                <a:ea typeface="Calibri" panose="020F0502020204030204" pitchFamily="34" charset="0"/>
                <a:cs typeface="Times New Roman" panose="02020603050405020304" pitchFamily="18" charset="0"/>
              </a:rPr>
              <a:t> kasvoja, niistä näkyy toivoa.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Usein ajattelemme pienten lasten olevan loppumattoman joustavia ja sopeutuvan moneen erilaiseen tilanteeseen. Lasten on pakko sopeutua siihen mitä heille on milloinkin ympärillään.  Lasten nopea oppimiskyky ei kuitenkaan tarkoita, että he kestäisivät kaikkea tai sopeutuisivat kaikkeen.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Usein sodan läpikäyneet lapset muistavat sodan kauheana.  Aina ei ole tarkkoja muistoja.  Se on jotain, mikä on säilynyt mielessä aina. Kukaan ei toivo, että sota syttyisi uudelleen.  Monet vaikeissa tilanteissa kokevat pelkoa. Se voi olla jatkuvaa koko aikaista pelkoa monista eri asioista. Se väsyttää ja vie voimia. Se on jokin itseään isompi ja näkymätön viitta, johon ei halua kietoutua.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On kuitenkin hetkiä, jotka auttavat unohtamaan hetkeksi kaiken sen, mitä on ympärillä. Lasten suuri lahja on mielikuvitus ja leikki. Se on pieni hyvä paikka, jossa saa hengähtää hetkeksi. Se on hetki, jolloin kaikki tunteet ovat sallittuja ja katsoa maailmaa toisesta näkökulmasta. Lapset ovat aina tuoneet toivoa aikuisille ja muistuttavat tulevaisuudesta.  Aikuisten tehtävä on antaa tämän toivon kasvaa heidän lapsissaan. Joskus toivoa antaa se tieto, että maailmassa on paikka, jossa ei ole sotaa. Meidän tehtävämme on antaa toivoa lapsille ja heidän vanhemmilleen. Samalla voimme muistaa, että Taivaan valtakunta on lasten kaltaisten valtakunta.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i-FI" sz="1800" dirty="0">
                <a:effectLst/>
                <a:latin typeface="Calibri" panose="020F0502020204030204" pitchFamily="34" charset="0"/>
                <a:ea typeface="Calibri" panose="020F0502020204030204" pitchFamily="34" charset="0"/>
                <a:cs typeface="Times New Roman" panose="02020603050405020304" pitchFamily="18" charset="0"/>
              </a:rPr>
              <a:t>Laulu: Sallikaa lasten tulla minun tyköni. </a:t>
            </a:r>
            <a:r>
              <a:rPr lang="fi-FI" sz="1800" dirty="0">
                <a:ln>
                  <a:noFill/>
                </a:ln>
                <a:solidFill>
                  <a:srgbClr val="000000"/>
                </a:solidFill>
                <a:effectLst/>
                <a:latin typeface="Arial" panose="020B0604020202020204" pitchFamily="34" charset="0"/>
                <a:ea typeface="Arial Unicode MS"/>
                <a:cs typeface="Arial Unicode MS"/>
              </a:rPr>
              <a:t>(Äänite käynnistyy oikeasta alakulmasta)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800" dirty="0">
              <a:ln>
                <a:noFill/>
              </a:ln>
              <a:solidFill>
                <a:srgbClr val="000000"/>
              </a:solidFill>
              <a:effectLst/>
              <a:latin typeface="Arial" panose="020B0604020202020204" pitchFamily="34" charset="0"/>
              <a:ea typeface="Arial Unicode MS"/>
              <a:cs typeface="Arial Unicode MS"/>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Rukous</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Kiitän Jumala tänään siitä, että minulla on läheisiä ihmisiä ympärilläni. Yhdessä jaksamme paremmin. Silloin jaksamme nauraa yhdessä elämän rumuudelle ja kauheuksille.  Muistaa sitä aikaa, kun kaikki oli vielä paremmin. Luoda unelmia ja haaveita, että vielä jonain päivänä jotakin siitä olisi vielä meidän elämässämme.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Pyhä Jumala luo rauha meidän sydämeemme kaaoksen keskellä. Näytä meille Kristuksen valo, toivo ja rauha mitä kohti kulkea. Pyhä Jumala ole kanssamme nyt ja aina siunaten ja varjellen jokaista askeltamme.  </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Aamen.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800" dirty="0">
              <a:ln>
                <a:noFill/>
              </a:ln>
              <a:solidFill>
                <a:srgbClr val="000000"/>
              </a:solidFill>
              <a:effectLst/>
              <a:latin typeface="Helvetica Neue"/>
              <a:ea typeface="Arial Unicode MS"/>
              <a:cs typeface="Arial Unicode M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800" dirty="0">
              <a:ln>
                <a:noFill/>
              </a:ln>
              <a:solidFill>
                <a:srgbClr val="000000"/>
              </a:solidFill>
              <a:effectLst/>
              <a:latin typeface="Helvetica Neue"/>
              <a:ea typeface="Arial Unicode MS"/>
              <a:cs typeface="Arial Unicode M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800" dirty="0">
              <a:ln>
                <a:noFill/>
              </a:ln>
              <a:solidFill>
                <a:srgbClr val="000000"/>
              </a:solidFill>
              <a:effectLst/>
              <a:latin typeface="Helvetica Neue"/>
              <a:ea typeface="Arial Unicode MS"/>
              <a:cs typeface="Arial Unicode MS"/>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Hartauden on tehnyt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KUAn</a:t>
            </a:r>
            <a:r>
              <a:rPr lang="fi-FI" sz="1800" dirty="0">
                <a:effectLst/>
                <a:latin typeface="Calibri" panose="020F0502020204030204" pitchFamily="34" charset="0"/>
                <a:ea typeface="Calibri" panose="020F0502020204030204" pitchFamily="34" charset="0"/>
                <a:cs typeface="Times New Roman" panose="02020603050405020304" pitchFamily="18" charset="0"/>
              </a:rPr>
              <a:t> yhteyshenkilötyöryhmän jäsen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Olarin seurakunnan pappi</a:t>
            </a:r>
            <a:br>
              <a:rPr lang="fi-FI" sz="1800" dirty="0">
                <a:effectLst/>
                <a:latin typeface="Calibri" panose="020F0502020204030204" pitchFamily="34" charset="0"/>
                <a:ea typeface="Calibri" panose="020F0502020204030204" pitchFamily="34" charset="0"/>
                <a:cs typeface="Times New Roman" panose="02020603050405020304" pitchFamily="18" charset="0"/>
              </a:rPr>
            </a:br>
            <a:r>
              <a:rPr lang="fi-FI" sz="1800" dirty="0">
                <a:effectLst/>
                <a:latin typeface="Calibri" panose="020F0502020204030204" pitchFamily="34" charset="0"/>
                <a:ea typeface="Calibri" panose="020F0502020204030204" pitchFamily="34" charset="0"/>
                <a:cs typeface="Times New Roman" panose="02020603050405020304" pitchFamily="18" charset="0"/>
              </a:rPr>
              <a:t>Tuija Samila</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i-FI" dirty="0"/>
          </a:p>
        </p:txBody>
      </p:sp>
      <p:sp>
        <p:nvSpPr>
          <p:cNvPr id="4" name="Slide Number Placeholder 3"/>
          <p:cNvSpPr>
            <a:spLocks noGrp="1"/>
          </p:cNvSpPr>
          <p:nvPr>
            <p:ph type="sldNum" sz="quarter" idx="5"/>
          </p:nvPr>
        </p:nvSpPr>
        <p:spPr/>
        <p:txBody>
          <a:bodyPr/>
          <a:lstStyle/>
          <a:p>
            <a:fld id="{A0E18E98-09A3-4920-9622-73474CC62D0C}" type="slidenum">
              <a:rPr lang="fi-FI" smtClean="0"/>
              <a:t>4</a:t>
            </a:fld>
            <a:endParaRPr lang="fi-FI"/>
          </a:p>
        </p:txBody>
      </p:sp>
    </p:spTree>
    <p:extLst>
      <p:ext uri="{BB962C8B-B14F-4D97-AF65-F5344CB8AC3E}">
        <p14:creationId xmlns:p14="http://schemas.microsoft.com/office/powerpoint/2010/main" val="52049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spc="-90" dirty="0" err="1">
                <a:latin typeface="Arial"/>
                <a:cs typeface="Arial"/>
              </a:rPr>
              <a:t>Elicha</a:t>
            </a:r>
            <a:r>
              <a:rPr lang="fi-FI" sz="1200" b="1" spc="-80" dirty="0">
                <a:latin typeface="Arial"/>
                <a:cs typeface="Arial"/>
              </a:rPr>
              <a:t> </a:t>
            </a:r>
            <a:r>
              <a:rPr lang="fi-FI" sz="1200" b="1" spc="-114" dirty="0" err="1">
                <a:latin typeface="Arial"/>
                <a:cs typeface="Arial"/>
              </a:rPr>
              <a:t>Che</a:t>
            </a:r>
            <a:r>
              <a:rPr lang="fi-FI" sz="1200" b="1" spc="-125" dirty="0" err="1">
                <a:latin typeface="Arial"/>
                <a:cs typeface="Arial"/>
              </a:rPr>
              <a:t>p</a:t>
            </a:r>
            <a:r>
              <a:rPr lang="fi-FI" sz="1200" b="1" spc="-35" dirty="0" err="1">
                <a:latin typeface="Arial"/>
                <a:cs typeface="Arial"/>
              </a:rPr>
              <a:t>til</a:t>
            </a:r>
            <a:r>
              <a:rPr lang="fi-FI" sz="1200" b="1" spc="-75" dirty="0" err="1">
                <a:latin typeface="Arial"/>
                <a:cs typeface="Arial"/>
              </a:rPr>
              <a:t>y</a:t>
            </a:r>
            <a:r>
              <a:rPr lang="fi-FI" sz="1200" b="1" spc="-125" dirty="0" err="1">
                <a:latin typeface="Arial"/>
                <a:cs typeface="Arial"/>
              </a:rPr>
              <a:t>o</a:t>
            </a:r>
            <a:r>
              <a:rPr lang="fi-FI" sz="1200" b="1" spc="15" dirty="0" err="1">
                <a:latin typeface="Arial"/>
                <a:cs typeface="Arial"/>
              </a:rPr>
              <a:t>t</a:t>
            </a:r>
            <a:r>
              <a:rPr lang="fi-FI" sz="1200" b="1" spc="-60" dirty="0">
                <a:latin typeface="Arial"/>
                <a:cs typeface="Arial"/>
              </a:rPr>
              <a:t> </a:t>
            </a:r>
            <a:r>
              <a:rPr lang="fi-FI" sz="1200" spc="-65" dirty="0">
                <a:latin typeface="Arial MT"/>
                <a:cs typeface="Arial MT"/>
              </a:rPr>
              <a:t>sai</a:t>
            </a:r>
            <a:r>
              <a:rPr lang="fi-FI" sz="1200" spc="-60" dirty="0">
                <a:latin typeface="Arial MT"/>
                <a:cs typeface="Arial MT"/>
              </a:rPr>
              <a:t> </a:t>
            </a:r>
            <a:r>
              <a:rPr lang="fi-FI" sz="1200" spc="-90" dirty="0" err="1">
                <a:latin typeface="Arial MT"/>
                <a:cs typeface="Arial MT"/>
              </a:rPr>
              <a:t>K</a:t>
            </a:r>
            <a:r>
              <a:rPr lang="fi-FI" sz="1200" spc="-114" dirty="0" err="1">
                <a:latin typeface="Arial MT"/>
                <a:cs typeface="Arial MT"/>
              </a:rPr>
              <a:t>U</a:t>
            </a:r>
            <a:r>
              <a:rPr lang="fi-FI" sz="1200" spc="-40" dirty="0" err="1">
                <a:latin typeface="Arial MT"/>
                <a:cs typeface="Arial MT"/>
              </a:rPr>
              <a:t>A:lta</a:t>
            </a:r>
            <a:r>
              <a:rPr lang="fi-FI" sz="1200" spc="-60" dirty="0">
                <a:latin typeface="Arial MT"/>
                <a:cs typeface="Arial MT"/>
              </a:rPr>
              <a:t> </a:t>
            </a:r>
            <a:r>
              <a:rPr lang="fi-FI" sz="1200" spc="-80" dirty="0">
                <a:latin typeface="Arial MT"/>
                <a:cs typeface="Arial MT"/>
              </a:rPr>
              <a:t>k</a:t>
            </a:r>
            <a:r>
              <a:rPr lang="fi-FI" sz="1200" spc="-50" dirty="0">
                <a:latin typeface="Arial MT"/>
                <a:cs typeface="Arial MT"/>
              </a:rPr>
              <a:t>olme</a:t>
            </a:r>
            <a:r>
              <a:rPr lang="fi-FI" sz="1200" spc="-85" dirty="0">
                <a:latin typeface="Arial MT"/>
                <a:cs typeface="Arial MT"/>
              </a:rPr>
              <a:t> </a:t>
            </a:r>
            <a:r>
              <a:rPr lang="fi-FI" sz="1200" spc="-50" dirty="0">
                <a:latin typeface="Arial MT"/>
                <a:cs typeface="Arial MT"/>
              </a:rPr>
              <a:t>vuo</a:t>
            </a:r>
            <a:r>
              <a:rPr lang="fi-FI" sz="1200" spc="-55" dirty="0">
                <a:latin typeface="Arial MT"/>
                <a:cs typeface="Arial MT"/>
              </a:rPr>
              <a:t>h</a:t>
            </a:r>
            <a:r>
              <a:rPr lang="fi-FI" sz="1200" spc="-25" dirty="0">
                <a:latin typeface="Arial MT"/>
                <a:cs typeface="Arial MT"/>
              </a:rPr>
              <a:t>ta</a:t>
            </a:r>
            <a:r>
              <a:rPr lang="fi-FI" sz="1200" spc="-85" dirty="0">
                <a:latin typeface="Arial MT"/>
                <a:cs typeface="Arial MT"/>
              </a:rPr>
              <a:t> </a:t>
            </a:r>
            <a:r>
              <a:rPr lang="fi-FI" sz="1200" spc="-55" dirty="0">
                <a:latin typeface="Arial MT"/>
                <a:cs typeface="Arial MT"/>
              </a:rPr>
              <a:t>vuonna</a:t>
            </a:r>
            <a:r>
              <a:rPr lang="fi-FI" sz="1200" spc="-60" dirty="0">
                <a:latin typeface="Arial MT"/>
                <a:cs typeface="Arial MT"/>
              </a:rPr>
              <a:t> </a:t>
            </a:r>
            <a:r>
              <a:rPr lang="fi-FI" sz="1200" spc="-95" dirty="0">
                <a:latin typeface="Arial MT"/>
                <a:cs typeface="Arial MT"/>
              </a:rPr>
              <a:t>201</a:t>
            </a:r>
            <a:r>
              <a:rPr lang="fi-FI" sz="1200" spc="-165" dirty="0">
                <a:latin typeface="Arial MT"/>
                <a:cs typeface="Arial MT"/>
              </a:rPr>
              <a:t>7</a:t>
            </a:r>
            <a:r>
              <a:rPr lang="fi-FI" sz="1200" spc="-75" dirty="0">
                <a:latin typeface="Arial MT"/>
                <a:cs typeface="Arial MT"/>
              </a:rPr>
              <a:t>.</a:t>
            </a:r>
            <a:r>
              <a:rPr lang="fi-FI" sz="1200" spc="-60" dirty="0">
                <a:latin typeface="Arial MT"/>
                <a:cs typeface="Arial MT"/>
              </a:rPr>
              <a:t> </a:t>
            </a:r>
            <a:r>
              <a:rPr lang="fi-FI" sz="1200" spc="-45" dirty="0">
                <a:latin typeface="Arial MT"/>
                <a:cs typeface="Arial MT"/>
              </a:rPr>
              <a:t>Nykyisin</a:t>
            </a:r>
            <a:r>
              <a:rPr lang="fi-FI" sz="1200" spc="-85" dirty="0">
                <a:latin typeface="Arial MT"/>
                <a:cs typeface="Arial MT"/>
              </a:rPr>
              <a:t> </a:t>
            </a:r>
            <a:r>
              <a:rPr lang="fi-FI" sz="1200" spc="-50" dirty="0">
                <a:latin typeface="Arial MT"/>
                <a:cs typeface="Arial MT"/>
              </a:rPr>
              <a:t>vuohia</a:t>
            </a:r>
            <a:r>
              <a:rPr lang="fi-FI" sz="1200" spc="-60" dirty="0">
                <a:latin typeface="Arial MT"/>
                <a:cs typeface="Arial MT"/>
              </a:rPr>
              <a:t> </a:t>
            </a:r>
            <a:r>
              <a:rPr lang="fi-FI" sz="1200" spc="-40" dirty="0">
                <a:latin typeface="Arial MT"/>
                <a:cs typeface="Arial MT"/>
              </a:rPr>
              <a:t>on  </a:t>
            </a:r>
            <a:r>
              <a:rPr lang="fi-FI" sz="1200" spc="-35" dirty="0">
                <a:latin typeface="Arial MT"/>
                <a:cs typeface="Arial MT"/>
              </a:rPr>
              <a:t>jo </a:t>
            </a:r>
            <a:r>
              <a:rPr lang="fi-FI" sz="1200" spc="-40" dirty="0">
                <a:latin typeface="Arial MT"/>
                <a:cs typeface="Arial MT"/>
              </a:rPr>
              <a:t>20. </a:t>
            </a:r>
            <a:r>
              <a:rPr lang="fi-FI" sz="1200" spc="-60" dirty="0">
                <a:latin typeface="Arial MT"/>
                <a:cs typeface="Arial MT"/>
              </a:rPr>
              <a:t>Lapset </a:t>
            </a:r>
            <a:r>
              <a:rPr lang="fi-FI" sz="1200" spc="-70" dirty="0">
                <a:latin typeface="Arial MT"/>
                <a:cs typeface="Arial MT"/>
              </a:rPr>
              <a:t>saavat </a:t>
            </a:r>
            <a:r>
              <a:rPr lang="fi-FI" sz="1200" spc="-50" dirty="0">
                <a:latin typeface="Arial MT"/>
                <a:cs typeface="Arial MT"/>
              </a:rPr>
              <a:t>vuohenmaitoa </a:t>
            </a:r>
            <a:r>
              <a:rPr lang="fi-FI" sz="1200" spc="-65" dirty="0">
                <a:latin typeface="Arial MT"/>
                <a:cs typeface="Arial MT"/>
              </a:rPr>
              <a:t>juodakseen </a:t>
            </a:r>
            <a:r>
              <a:rPr lang="fi-FI" sz="1200" spc="-55" dirty="0">
                <a:latin typeface="Arial MT"/>
                <a:cs typeface="Arial MT"/>
              </a:rPr>
              <a:t>ja </a:t>
            </a:r>
            <a:r>
              <a:rPr lang="fi-FI" sz="1200" spc="-50" dirty="0">
                <a:latin typeface="Arial MT"/>
                <a:cs typeface="Arial MT"/>
              </a:rPr>
              <a:t>vuohien </a:t>
            </a:r>
            <a:r>
              <a:rPr lang="fi-FI" sz="1200" spc="-40" dirty="0">
                <a:latin typeface="Arial MT"/>
                <a:cs typeface="Arial MT"/>
              </a:rPr>
              <a:t>myynnillä </a:t>
            </a:r>
            <a:r>
              <a:rPr lang="fi-FI" sz="1200" spc="-65" dirty="0" err="1">
                <a:latin typeface="Arial MT"/>
                <a:cs typeface="Arial MT"/>
              </a:rPr>
              <a:t>Elicha</a:t>
            </a:r>
            <a:r>
              <a:rPr lang="fi-FI" sz="1200" spc="-65" dirty="0">
                <a:latin typeface="Arial MT"/>
                <a:cs typeface="Arial MT"/>
              </a:rPr>
              <a:t> </a:t>
            </a:r>
            <a:r>
              <a:rPr lang="fi-FI" sz="1200" spc="-60" dirty="0">
                <a:latin typeface="Arial MT"/>
                <a:cs typeface="Arial MT"/>
              </a:rPr>
              <a:t> </a:t>
            </a:r>
            <a:r>
              <a:rPr lang="fi-FI" sz="1200" spc="-75" dirty="0">
                <a:latin typeface="Arial MT"/>
                <a:cs typeface="Arial MT"/>
              </a:rPr>
              <a:t>maksaa</a:t>
            </a:r>
            <a:r>
              <a:rPr lang="fi-FI" sz="1200" spc="-60" dirty="0">
                <a:latin typeface="Arial MT"/>
                <a:cs typeface="Arial MT"/>
              </a:rPr>
              <a:t> </a:t>
            </a:r>
            <a:r>
              <a:rPr lang="fi-FI" sz="1200" spc="-40" dirty="0">
                <a:latin typeface="Arial MT"/>
                <a:cs typeface="Arial MT"/>
              </a:rPr>
              <a:t>las</a:t>
            </a:r>
            <a:r>
              <a:rPr lang="fi-FI" sz="1200" spc="-30" dirty="0">
                <a:latin typeface="Arial MT"/>
                <a:cs typeface="Arial MT"/>
              </a:rPr>
              <a:t>t</a:t>
            </a:r>
            <a:r>
              <a:rPr lang="fi-FI" sz="1200" spc="-85" dirty="0">
                <a:latin typeface="Arial MT"/>
                <a:cs typeface="Arial MT"/>
              </a:rPr>
              <a:t>ensa</a:t>
            </a:r>
            <a:r>
              <a:rPr lang="fi-FI" sz="1200" spc="-60" dirty="0">
                <a:latin typeface="Arial MT"/>
                <a:cs typeface="Arial MT"/>
              </a:rPr>
              <a:t> </a:t>
            </a:r>
            <a:r>
              <a:rPr lang="fi-FI" sz="1200" spc="-80" dirty="0">
                <a:latin typeface="Arial MT"/>
                <a:cs typeface="Arial MT"/>
              </a:rPr>
              <a:t>k</a:t>
            </a:r>
            <a:r>
              <a:rPr lang="fi-FI" sz="1200" spc="-45" dirty="0">
                <a:latin typeface="Arial MT"/>
                <a:cs typeface="Arial MT"/>
              </a:rPr>
              <a:t>oulumaksut.</a:t>
            </a:r>
            <a:endParaRPr lang="fi-FI" sz="1200" dirty="0">
              <a:latin typeface="Arial MT"/>
              <a:cs typeface="Arial MT"/>
            </a:endParaRPr>
          </a:p>
          <a:p>
            <a:r>
              <a:rPr lang="fi-FI" sz="1800" dirty="0">
                <a:ln>
                  <a:noFill/>
                </a:ln>
                <a:solidFill>
                  <a:srgbClr val="000000"/>
                </a:solidFill>
                <a:effectLst/>
                <a:latin typeface="Arial" panose="020B0604020202020204" pitchFamily="34" charset="0"/>
                <a:ea typeface="Arial" panose="020B0604020202020204" pitchFamily="34" charset="0"/>
                <a:cs typeface="Arial Unicode MS"/>
              </a:rPr>
              <a:t> </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Jeesuksen luo tuotiin lapsia, jotta hän koskisi heihin. Opetuslapset moittivat tuojia, mutta sen huomatessaan Jeesus närkästyi ja sanoi heille: "Sallikaa lasten tulla minun luokseni, älkää estäkö </a:t>
            </a:r>
            <a:r>
              <a:rPr lang="de-DE" sz="1800" dirty="0">
                <a:ln>
                  <a:noFill/>
                </a:ln>
                <a:solidFill>
                  <a:srgbClr val="000000"/>
                </a:solidFill>
                <a:effectLst/>
                <a:latin typeface="Arial" panose="020B0604020202020204" pitchFamily="34" charset="0"/>
                <a:ea typeface="Arial Unicode MS"/>
                <a:cs typeface="Arial Unicode MS"/>
              </a:rPr>
              <a:t>heit</a:t>
            </a:r>
            <a:r>
              <a:rPr lang="fi-FI" sz="1800" dirty="0">
                <a:ln>
                  <a:noFill/>
                </a:ln>
                <a:solidFill>
                  <a:srgbClr val="000000"/>
                </a:solidFill>
                <a:effectLst/>
                <a:latin typeface="Arial" panose="020B0604020202020204" pitchFamily="34" charset="0"/>
                <a:ea typeface="Arial Unicode MS"/>
                <a:cs typeface="Arial Unicode MS"/>
              </a:rPr>
              <a:t>ä</a:t>
            </a:r>
            <a:r>
              <a:rPr lang="de-DE" sz="1800" dirty="0">
                <a:ln>
                  <a:noFill/>
                </a:ln>
                <a:solidFill>
                  <a:srgbClr val="000000"/>
                </a:solidFill>
                <a:effectLst/>
                <a:latin typeface="Arial" panose="020B0604020202020204" pitchFamily="34" charset="0"/>
                <a:ea typeface="Arial Unicode MS"/>
                <a:cs typeface="Arial Unicode MS"/>
              </a:rPr>
              <a:t>. Heid</a:t>
            </a:r>
            <a:r>
              <a:rPr lang="fi-FI" sz="1800" dirty="0" err="1">
                <a:ln>
                  <a:noFill/>
                </a:ln>
                <a:solidFill>
                  <a:srgbClr val="000000"/>
                </a:solidFill>
                <a:effectLst/>
                <a:latin typeface="Arial" panose="020B0604020202020204" pitchFamily="34" charset="0"/>
                <a:ea typeface="Arial Unicode MS"/>
                <a:cs typeface="Arial Unicode MS"/>
              </a:rPr>
              <a:t>än</a:t>
            </a:r>
            <a:r>
              <a:rPr lang="fi-FI" sz="1800" dirty="0">
                <a:ln>
                  <a:noFill/>
                </a:ln>
                <a:solidFill>
                  <a:srgbClr val="000000"/>
                </a:solidFill>
                <a:effectLst/>
                <a:latin typeface="Arial" panose="020B0604020202020204" pitchFamily="34" charset="0"/>
                <a:ea typeface="Arial Unicode MS"/>
                <a:cs typeface="Arial Unicode MS"/>
              </a:rPr>
              <a:t> kaltaistensa on Jumalan valtakunta. Totisesti: joka ei ota Jumalan valtakuntaa vastaan niin kuin lapsi, hän ei sinne pää</a:t>
            </a:r>
            <a:r>
              <a:rPr lang="it-IT" sz="1800" dirty="0">
                <a:ln>
                  <a:noFill/>
                </a:ln>
                <a:solidFill>
                  <a:srgbClr val="000000"/>
                </a:solidFill>
                <a:effectLst/>
                <a:latin typeface="Arial" panose="020B0604020202020204" pitchFamily="34" charset="0"/>
                <a:ea typeface="Arial Unicode MS"/>
                <a:cs typeface="Arial Unicode MS"/>
              </a:rPr>
              <a:t>se.</a:t>
            </a:r>
            <a:r>
              <a:rPr lang="fi-FI" sz="1800" dirty="0">
                <a:ln>
                  <a:noFill/>
                </a:ln>
                <a:solidFill>
                  <a:srgbClr val="000000"/>
                </a:solidFill>
                <a:effectLst/>
                <a:latin typeface="Arial" panose="020B0604020202020204" pitchFamily="34" charset="0"/>
                <a:ea typeface="Arial Unicode MS"/>
                <a:cs typeface="Arial Unicode MS"/>
              </a:rPr>
              <a:t>” Hän otti lapset syliinsä, pani kätensä </a:t>
            </a:r>
            <a:r>
              <a:rPr lang="nl-NL" sz="1800" dirty="0">
                <a:ln>
                  <a:noFill/>
                </a:ln>
                <a:solidFill>
                  <a:srgbClr val="000000"/>
                </a:solidFill>
                <a:effectLst/>
                <a:latin typeface="Arial" panose="020B0604020202020204" pitchFamily="34" charset="0"/>
                <a:ea typeface="Arial Unicode MS"/>
                <a:cs typeface="Arial Unicode MS"/>
              </a:rPr>
              <a:t>heid</a:t>
            </a:r>
            <a:r>
              <a:rPr lang="fi-FI" sz="1800" dirty="0" err="1">
                <a:ln>
                  <a:noFill/>
                </a:ln>
                <a:solidFill>
                  <a:srgbClr val="000000"/>
                </a:solidFill>
                <a:effectLst/>
                <a:latin typeface="Arial" panose="020B0604020202020204" pitchFamily="34" charset="0"/>
                <a:ea typeface="Arial Unicode MS"/>
                <a:cs typeface="Arial Unicode MS"/>
              </a:rPr>
              <a:t>än</a:t>
            </a:r>
            <a:r>
              <a:rPr lang="fi-FI" sz="1800" dirty="0">
                <a:ln>
                  <a:noFill/>
                </a:ln>
                <a:solidFill>
                  <a:srgbClr val="000000"/>
                </a:solidFill>
                <a:effectLst/>
                <a:latin typeface="Arial" panose="020B0604020202020204" pitchFamily="34" charset="0"/>
                <a:ea typeface="Arial Unicode MS"/>
                <a:cs typeface="Arial Unicode MS"/>
              </a:rPr>
              <a:t> päälleen ja siunasi heitä. Mark. 10: 13-16</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panose="020B0604020202020204" pitchFamily="34" charset="0"/>
                <a:cs typeface="Arial Unicode MS"/>
              </a:rPr>
              <a:t> </a:t>
            </a:r>
            <a:endParaRPr lang="fi-FI" sz="1800" dirty="0">
              <a:ln>
                <a:noFill/>
              </a:ln>
              <a:solidFill>
                <a:srgbClr val="000000"/>
              </a:solidFill>
              <a:effectLst/>
              <a:latin typeface="Helvetica Neue"/>
              <a:ea typeface="Arial Unicode MS"/>
              <a:cs typeface="Arial Unicode MS"/>
            </a:endParaRPr>
          </a:p>
          <a:p>
            <a:pPr>
              <a:spcBef>
                <a:spcPts val="800"/>
              </a:spcBef>
              <a:spcAft>
                <a:spcPts val="2000"/>
              </a:spcAft>
            </a:pPr>
            <a:r>
              <a:rPr lang="fi-FI" sz="1800" dirty="0">
                <a:ln>
                  <a:noFill/>
                </a:ln>
                <a:solidFill>
                  <a:srgbClr val="000000"/>
                </a:solidFill>
                <a:effectLst/>
                <a:latin typeface="Arial" panose="020B0604020202020204" pitchFamily="34" charset="0"/>
                <a:ea typeface="Arial Unicode MS"/>
                <a:cs typeface="Arial Unicode MS"/>
              </a:rPr>
              <a:t>Lasten evankeliumi on yksi tutuimpia raamatunkohtia. Se luetaan, kun pieni lapsi kastetaan, ja sen ydin on Jeesuksen sanoissa. ”Sallikaa lasten tulla minun luokseni, älkää estäkö </a:t>
            </a:r>
            <a:r>
              <a:rPr lang="de-DE" sz="1800" dirty="0">
                <a:ln>
                  <a:noFill/>
                </a:ln>
                <a:solidFill>
                  <a:srgbClr val="000000"/>
                </a:solidFill>
                <a:effectLst/>
                <a:latin typeface="Arial" panose="020B0604020202020204" pitchFamily="34" charset="0"/>
                <a:ea typeface="Arial Unicode MS"/>
                <a:cs typeface="Arial Unicode MS"/>
              </a:rPr>
              <a:t>heit</a:t>
            </a:r>
            <a:r>
              <a:rPr lang="fi-FI" sz="1800" dirty="0">
                <a:ln>
                  <a:noFill/>
                </a:ln>
                <a:solidFill>
                  <a:srgbClr val="000000"/>
                </a:solidFill>
                <a:effectLst/>
                <a:latin typeface="Arial" panose="020B0604020202020204" pitchFamily="34" charset="0"/>
                <a:ea typeface="Arial Unicode MS"/>
                <a:cs typeface="Arial Unicode MS"/>
              </a:rPr>
              <a:t>ä</a:t>
            </a:r>
            <a:r>
              <a:rPr lang="de-DE" sz="1800" dirty="0">
                <a:ln>
                  <a:noFill/>
                </a:ln>
                <a:solidFill>
                  <a:srgbClr val="000000"/>
                </a:solidFill>
                <a:effectLst/>
                <a:latin typeface="Arial" panose="020B0604020202020204" pitchFamily="34" charset="0"/>
                <a:ea typeface="Arial Unicode MS"/>
                <a:cs typeface="Arial Unicode MS"/>
              </a:rPr>
              <a:t>. Heid</a:t>
            </a:r>
            <a:r>
              <a:rPr lang="fi-FI" sz="1800" dirty="0" err="1">
                <a:ln>
                  <a:noFill/>
                </a:ln>
                <a:solidFill>
                  <a:srgbClr val="000000"/>
                </a:solidFill>
                <a:effectLst/>
                <a:latin typeface="Arial" panose="020B0604020202020204" pitchFamily="34" charset="0"/>
                <a:ea typeface="Arial Unicode MS"/>
                <a:cs typeface="Arial Unicode MS"/>
              </a:rPr>
              <a:t>än</a:t>
            </a:r>
            <a:r>
              <a:rPr lang="fi-FI" sz="1800" dirty="0">
                <a:ln>
                  <a:noFill/>
                </a:ln>
                <a:solidFill>
                  <a:srgbClr val="000000"/>
                </a:solidFill>
                <a:effectLst/>
                <a:latin typeface="Arial" panose="020B0604020202020204" pitchFamily="34" charset="0"/>
                <a:ea typeface="Arial Unicode MS"/>
                <a:cs typeface="Arial Unicode MS"/>
              </a:rPr>
              <a:t> kaltaistensa on Jumalan valtakunta”.</a:t>
            </a:r>
            <a:br>
              <a:rPr lang="fi-FI" sz="1800" dirty="0">
                <a:ln>
                  <a:noFill/>
                </a:ln>
                <a:solidFill>
                  <a:srgbClr val="000000"/>
                </a:solidFill>
                <a:effectLst/>
                <a:latin typeface="Arial" panose="020B0604020202020204" pitchFamily="34" charset="0"/>
                <a:ea typeface="Arial" panose="020B0604020202020204" pitchFamily="34" charset="0"/>
                <a:cs typeface="Arial Unicode MS"/>
              </a:rPr>
            </a:br>
            <a:r>
              <a:rPr lang="fi-FI" sz="1800" dirty="0">
                <a:ln>
                  <a:noFill/>
                </a:ln>
                <a:solidFill>
                  <a:srgbClr val="000000"/>
                </a:solidFill>
                <a:effectLst/>
                <a:latin typeface="Arial" panose="020B0604020202020204" pitchFamily="34" charset="0"/>
                <a:ea typeface="Arial Unicode MS"/>
                <a:cs typeface="Arial Unicode MS"/>
              </a:rPr>
              <a:t>Miksi lapset ovat sellaisia, että </a:t>
            </a:r>
            <a:r>
              <a:rPr lang="nl-NL" sz="1800" dirty="0">
                <a:ln>
                  <a:noFill/>
                </a:ln>
                <a:solidFill>
                  <a:srgbClr val="000000"/>
                </a:solidFill>
                <a:effectLst/>
                <a:latin typeface="Arial" panose="020B0604020202020204" pitchFamily="34" charset="0"/>
                <a:ea typeface="Arial Unicode MS"/>
                <a:cs typeface="Arial Unicode MS"/>
              </a:rPr>
              <a:t>heid</a:t>
            </a:r>
            <a:r>
              <a:rPr lang="fi-FI" sz="1800" dirty="0" err="1">
                <a:ln>
                  <a:noFill/>
                </a:ln>
                <a:solidFill>
                  <a:srgbClr val="000000"/>
                </a:solidFill>
                <a:effectLst/>
                <a:latin typeface="Arial" panose="020B0604020202020204" pitchFamily="34" charset="0"/>
                <a:ea typeface="Arial Unicode MS"/>
                <a:cs typeface="Arial Unicode MS"/>
              </a:rPr>
              <a:t>än</a:t>
            </a:r>
            <a:r>
              <a:rPr lang="fi-FI" sz="1800" dirty="0">
                <a:ln>
                  <a:noFill/>
                </a:ln>
                <a:solidFill>
                  <a:srgbClr val="000000"/>
                </a:solidFill>
                <a:effectLst/>
                <a:latin typeface="Arial" panose="020B0604020202020204" pitchFamily="34" charset="0"/>
                <a:ea typeface="Arial Unicode MS"/>
                <a:cs typeface="Arial Unicode MS"/>
              </a:rPr>
              <a:t> kaltaisilleen luvataan tulevaisuus, Jumalan valtakunta. Onko lapsissa jotain sellaista, että he kelpaavat esikuviksi aikuisille?</a:t>
            </a:r>
            <a:br>
              <a:rPr lang="fi-FI" sz="1800" dirty="0">
                <a:ln>
                  <a:noFill/>
                </a:ln>
                <a:solidFill>
                  <a:srgbClr val="000000"/>
                </a:solidFill>
                <a:effectLst/>
                <a:latin typeface="Arial" panose="020B0604020202020204" pitchFamily="34" charset="0"/>
                <a:ea typeface="Arial" panose="020B0604020202020204" pitchFamily="34" charset="0"/>
                <a:cs typeface="Arial Unicode MS"/>
              </a:rPr>
            </a:br>
            <a:r>
              <a:rPr lang="fi-FI" sz="1800" dirty="0">
                <a:ln>
                  <a:noFill/>
                </a:ln>
                <a:solidFill>
                  <a:srgbClr val="000000"/>
                </a:solidFill>
                <a:effectLst/>
                <a:latin typeface="Arial" panose="020B0604020202020204" pitchFamily="34" charset="0"/>
                <a:ea typeface="Arial Unicode MS"/>
                <a:cs typeface="Arial Unicode MS"/>
              </a:rPr>
              <a:t>Pienelle lapselle on ominaista, että hän on, pelkästään on. Aikuiset tekevät ja suorittavat, mutta lapsi on.</a:t>
            </a:r>
            <a:br>
              <a:rPr lang="fi-FI" sz="1800" dirty="0">
                <a:ln>
                  <a:noFill/>
                </a:ln>
                <a:solidFill>
                  <a:srgbClr val="000000"/>
                </a:solidFill>
                <a:effectLst/>
                <a:latin typeface="Arial" panose="020B0604020202020204" pitchFamily="34" charset="0"/>
                <a:ea typeface="Arial" panose="020B0604020202020204" pitchFamily="34" charset="0"/>
                <a:cs typeface="Arial Unicode MS"/>
              </a:rPr>
            </a:br>
            <a:r>
              <a:rPr lang="fi-FI" sz="1800" dirty="0">
                <a:ln>
                  <a:noFill/>
                </a:ln>
                <a:solidFill>
                  <a:srgbClr val="000000"/>
                </a:solidFill>
                <a:effectLst/>
                <a:latin typeface="Arial" panose="020B0604020202020204" pitchFamily="34" charset="0"/>
                <a:ea typeface="Arial Unicode MS"/>
                <a:cs typeface="Arial Unicode MS"/>
              </a:rPr>
              <a:t>Lasten tapa olla on suuri haaste aikuisille. Koska lapset osaavat vain olla, he ovat täysin riippuvaisia siitä </a:t>
            </a:r>
            <a:r>
              <a:rPr lang="fr-FR" sz="1800" dirty="0" err="1">
                <a:ln>
                  <a:noFill/>
                </a:ln>
                <a:solidFill>
                  <a:srgbClr val="000000"/>
                </a:solidFill>
                <a:effectLst/>
                <a:latin typeface="Arial" panose="020B0604020202020204" pitchFamily="34" charset="0"/>
                <a:ea typeface="Arial Unicode MS"/>
                <a:cs typeface="Arial Unicode MS"/>
              </a:rPr>
              <a:t>mill</a:t>
            </a:r>
            <a:r>
              <a:rPr lang="fi-FI" sz="1800" dirty="0">
                <a:ln>
                  <a:noFill/>
                </a:ln>
                <a:solidFill>
                  <a:srgbClr val="000000"/>
                </a:solidFill>
                <a:effectLst/>
                <a:latin typeface="Arial" panose="020B0604020202020204" pitchFamily="34" charset="0"/>
                <a:ea typeface="Arial Unicode MS"/>
                <a:cs typeface="Arial Unicode MS"/>
              </a:rPr>
              <a:t>ä tavalla aikuiset kantavat heistä vastuuta. He ovat aikuisten varassa, kaikki lapset.</a:t>
            </a:r>
            <a:br>
              <a:rPr lang="fi-FI" sz="1800" dirty="0">
                <a:ln>
                  <a:noFill/>
                </a:ln>
                <a:solidFill>
                  <a:srgbClr val="000000"/>
                </a:solidFill>
                <a:effectLst/>
                <a:latin typeface="Arial" panose="020B0604020202020204" pitchFamily="34" charset="0"/>
                <a:ea typeface="Arial" panose="020B0604020202020204" pitchFamily="34" charset="0"/>
                <a:cs typeface="Arial Unicode MS"/>
              </a:rPr>
            </a:br>
            <a:r>
              <a:rPr lang="fi-FI" sz="1800" dirty="0">
                <a:ln>
                  <a:noFill/>
                </a:ln>
                <a:solidFill>
                  <a:srgbClr val="000000"/>
                </a:solidFill>
                <a:effectLst/>
                <a:latin typeface="Arial" panose="020B0604020202020204" pitchFamily="34" charset="0"/>
                <a:ea typeface="Arial Unicode MS"/>
                <a:cs typeface="Arial Unicode MS"/>
              </a:rPr>
              <a:t>Evankeliumissa on pieni yksityiskohta, jossa sanotaan että ”Jeesuksen luo tuotiin lapsia”. Oli siis olemassa ihmisiä, jotka olivat tuojia. Yksikään lapsi ei elämässä selviä ilman että </a:t>
            </a:r>
            <a:r>
              <a:rPr lang="fi-FI" sz="1800" dirty="0" err="1">
                <a:ln>
                  <a:noFill/>
                </a:ln>
                <a:solidFill>
                  <a:srgbClr val="000000"/>
                </a:solidFill>
                <a:effectLst/>
                <a:latin typeface="Arial" panose="020B0604020202020204" pitchFamily="34" charset="0"/>
                <a:ea typeface="Arial Unicode MS"/>
                <a:cs typeface="Arial Unicode MS"/>
              </a:rPr>
              <a:t>hä</a:t>
            </a:r>
            <a:r>
              <a:rPr lang="it-IT" sz="1800" dirty="0">
                <a:ln>
                  <a:noFill/>
                </a:ln>
                <a:solidFill>
                  <a:srgbClr val="000000"/>
                </a:solidFill>
                <a:effectLst/>
                <a:latin typeface="Arial" panose="020B0604020202020204" pitchFamily="34" charset="0"/>
                <a:ea typeface="Arial Unicode MS"/>
                <a:cs typeface="Arial Unicode MS"/>
              </a:rPr>
              <a:t>nell</a:t>
            </a:r>
            <a:r>
              <a:rPr lang="fi-FI" sz="1800" dirty="0">
                <a:ln>
                  <a:noFill/>
                </a:ln>
                <a:solidFill>
                  <a:srgbClr val="000000"/>
                </a:solidFill>
                <a:effectLst/>
                <a:latin typeface="Arial" panose="020B0604020202020204" pitchFamily="34" charset="0"/>
                <a:ea typeface="Arial Unicode MS"/>
                <a:cs typeface="Arial Unicode MS"/>
              </a:rPr>
              <a:t>ä on tuojia. Ihmisiä, jotka pitävät hänestä huolta ja kantavat häntä. Evankeliumissakin tuojat halusivat saattaa lapset Jeesuksen huolenpidon ja rakkauden luokse.</a:t>
            </a:r>
            <a:br>
              <a:rPr lang="fi-FI" sz="1800" dirty="0">
                <a:ln>
                  <a:noFill/>
                </a:ln>
                <a:solidFill>
                  <a:srgbClr val="000000"/>
                </a:solidFill>
                <a:effectLst/>
                <a:latin typeface="Arial" panose="020B0604020202020204" pitchFamily="34" charset="0"/>
                <a:ea typeface="Arial" panose="020B0604020202020204" pitchFamily="34" charset="0"/>
                <a:cs typeface="Arial Unicode MS"/>
              </a:rPr>
            </a:br>
            <a:r>
              <a:rPr lang="fi-FI" sz="1800" dirty="0">
                <a:ln>
                  <a:noFill/>
                </a:ln>
                <a:solidFill>
                  <a:srgbClr val="000000"/>
                </a:solidFill>
                <a:effectLst/>
                <a:latin typeface="Arial" panose="020B0604020202020204" pitchFamily="34" charset="0"/>
                <a:ea typeface="Arial Unicode MS"/>
                <a:cs typeface="Arial Unicode MS"/>
              </a:rPr>
              <a:t>Aikuisten on pakko olla itsekriittisiä ja kysyä: Millaisen maailman me olemme lapsillemme valmistaneet? Lasten maailma on sellainen, joksi aikuiset ovat sen pedanneet. Millaisen tulevaisuuden me annamme jälkipolville?</a:t>
            </a:r>
            <a:br>
              <a:rPr lang="fi-FI" sz="1800" dirty="0">
                <a:ln>
                  <a:noFill/>
                </a:ln>
                <a:solidFill>
                  <a:srgbClr val="000000"/>
                </a:solidFill>
                <a:effectLst/>
                <a:latin typeface="Arial" panose="020B0604020202020204" pitchFamily="34" charset="0"/>
                <a:ea typeface="Arial" panose="020B0604020202020204" pitchFamily="34" charset="0"/>
                <a:cs typeface="Arial Unicode MS"/>
              </a:rPr>
            </a:br>
            <a:endParaRPr lang="fi-FI" sz="1800" dirty="0">
              <a:ln>
                <a:noFill/>
              </a:ln>
              <a:solidFill>
                <a:srgbClr val="000000"/>
              </a:solidFill>
              <a:effectLst/>
              <a:latin typeface="Arial" panose="020B0604020202020204" pitchFamily="34" charset="0"/>
              <a:ea typeface="Arial" panose="020B0604020202020204" pitchFamily="34" charset="0"/>
              <a:cs typeface="Arial Unicode MS"/>
            </a:endParaRPr>
          </a:p>
          <a:p>
            <a:pPr>
              <a:spcBef>
                <a:spcPts val="800"/>
              </a:spcBef>
              <a:spcAft>
                <a:spcPts val="2000"/>
              </a:spcAft>
            </a:pPr>
            <a:r>
              <a:rPr lang="fi-FI" sz="1800" dirty="0">
                <a:ln>
                  <a:noFill/>
                </a:ln>
                <a:solidFill>
                  <a:srgbClr val="000000"/>
                </a:solidFill>
                <a:effectLst/>
                <a:latin typeface="Arial" panose="020B0604020202020204" pitchFamily="34" charset="0"/>
                <a:ea typeface="Arial Unicode MS"/>
                <a:cs typeface="Arial Unicode MS"/>
              </a:rPr>
              <a:t>Vastuu lapsista täällä maan päällä kuuluu meille kaikille. Lasten tulevaisuus on sen varassa mitä me teemme heidän hyväksensä. He ovat, me teemme.</a:t>
            </a:r>
            <a:endParaRPr lang="fi-FI" sz="1800" dirty="0">
              <a:ln>
                <a:noFill/>
              </a:ln>
              <a:solidFill>
                <a:srgbClr val="000000"/>
              </a:solidFill>
              <a:effectLst/>
              <a:latin typeface="Helvetica Neue"/>
              <a:ea typeface="Arial Unicode MS"/>
              <a:cs typeface="Arial Unicode MS"/>
            </a:endParaRPr>
          </a:p>
          <a:p>
            <a:pPr>
              <a:spcBef>
                <a:spcPts val="800"/>
              </a:spcBef>
            </a:pPr>
            <a:endParaRPr lang="fi-FI" sz="1800" dirty="0">
              <a:ln>
                <a:noFill/>
              </a:ln>
              <a:solidFill>
                <a:srgbClr val="000000"/>
              </a:solidFill>
              <a:effectLst/>
              <a:latin typeface="Arial" panose="020B0604020202020204" pitchFamily="34" charset="0"/>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Virsi 501 (Äänite käynnistyy oikeasta alakulmasta)</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panose="020B0604020202020204" pitchFamily="34" charset="0"/>
                <a:cs typeface="Arial Unicode MS"/>
              </a:rPr>
              <a:t>https://virsikirja.fi/virsi-501-kuule-isa-taivaan-pyynto-taa/</a:t>
            </a:r>
            <a:endParaRPr lang="fi-FI" sz="1800" dirty="0">
              <a:ln>
                <a:noFill/>
              </a:ln>
              <a:solidFill>
                <a:srgbClr val="000000"/>
              </a:solidFill>
              <a:effectLst/>
              <a:latin typeface="Helvetica Neue"/>
              <a:ea typeface="Arial Unicode MS"/>
              <a:cs typeface="Arial Unicode MS"/>
            </a:endParaRPr>
          </a:p>
          <a:p>
            <a:pPr>
              <a:spcBef>
                <a:spcPts val="800"/>
              </a:spcBef>
            </a:pPr>
            <a:endParaRPr lang="fi-FI" sz="1800" dirty="0">
              <a:ln>
                <a:noFill/>
              </a:ln>
              <a:solidFill>
                <a:srgbClr val="000000"/>
              </a:solidFill>
              <a:effectLst/>
              <a:latin typeface="Arial" panose="020B0604020202020204" pitchFamily="34" charset="0"/>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Rukous:</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Jumala, kiitos lapsista.</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Kiitos tulevaisuudesta ja toivosta </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jonka heidän kauttaan saamme tähän maailmaan.</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Auta meitä olemaan tuojia: kantamaan ja huolehtimaan</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siitä, että lapsilla olisi hyvä maailma elää ja kehittyä.</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Siunaa lapsia ja koko maailmaa.</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Unicode MS"/>
                <a:cs typeface="Arial Unicode MS"/>
              </a:rPr>
              <a:t>Aamen</a:t>
            </a:r>
            <a:endParaRPr lang="fi-FI" sz="1800" dirty="0">
              <a:ln>
                <a:noFill/>
              </a:ln>
              <a:solidFill>
                <a:srgbClr val="000000"/>
              </a:solidFill>
              <a:effectLst/>
              <a:latin typeface="Helvetica Neue"/>
              <a:ea typeface="Arial Unicode MS"/>
              <a:cs typeface="Arial Unicode MS"/>
            </a:endParaRPr>
          </a:p>
          <a:p>
            <a:pPr>
              <a:spcBef>
                <a:spcPts val="800"/>
              </a:spcBef>
            </a:pPr>
            <a:endParaRPr lang="fi-FI" sz="1800" dirty="0">
              <a:ln>
                <a:noFill/>
              </a:ln>
              <a:solidFill>
                <a:srgbClr val="000000"/>
              </a:solidFill>
              <a:effectLst/>
              <a:latin typeface="Arial" panose="020B0604020202020204" pitchFamily="34" charset="0"/>
              <a:ea typeface="Arial Unicode MS"/>
              <a:cs typeface="Arial Unicode MS"/>
            </a:endParaRPr>
          </a:p>
          <a:p>
            <a:pPr>
              <a:spcBef>
                <a:spcPts val="800"/>
              </a:spcBef>
            </a:pPr>
            <a:endParaRPr lang="fi-FI" sz="1800" dirty="0">
              <a:ln>
                <a:noFill/>
              </a:ln>
              <a:solidFill>
                <a:srgbClr val="000000"/>
              </a:solidFill>
              <a:effectLst/>
              <a:latin typeface="Arial" panose="020B0604020202020204" pitchFamily="34" charset="0"/>
              <a:ea typeface="Arial Unicode MS"/>
              <a:cs typeface="Arial Unicode MS"/>
            </a:endParaRPr>
          </a:p>
          <a:p>
            <a:pPr>
              <a:spcBef>
                <a:spcPts val="800"/>
              </a:spcBef>
            </a:pPr>
            <a:endParaRPr lang="fi-FI" sz="1800" dirty="0">
              <a:ln>
                <a:noFill/>
              </a:ln>
              <a:solidFill>
                <a:srgbClr val="000000"/>
              </a:solidFill>
              <a:effectLst/>
              <a:latin typeface="Arial" panose="020B0604020202020204" pitchFamily="34" charset="0"/>
              <a:ea typeface="Arial Unicode MS"/>
              <a:cs typeface="Arial Unicode MS"/>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Hartauden on tehnyt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KUAn</a:t>
            </a:r>
            <a:r>
              <a:rPr lang="fi-FI" sz="1800" dirty="0">
                <a:effectLst/>
                <a:latin typeface="Calibri" panose="020F0502020204030204" pitchFamily="34" charset="0"/>
                <a:ea typeface="Calibri" panose="020F0502020204030204" pitchFamily="34" charset="0"/>
                <a:cs typeface="Times New Roman" panose="02020603050405020304" pitchFamily="18" charset="0"/>
              </a:rPr>
              <a:t> yhteyshenkilötyöryhmän jäsen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Hämeenlinna-Vanajan seurakunnan diakoniatyön pappi</a:t>
            </a:r>
            <a:br>
              <a:rPr lang="fi-FI" sz="1800" dirty="0">
                <a:effectLst/>
                <a:latin typeface="Calibri" panose="020F0502020204030204" pitchFamily="34" charset="0"/>
                <a:ea typeface="Calibri" panose="020F0502020204030204" pitchFamily="34" charset="0"/>
                <a:cs typeface="Times New Roman" panose="02020603050405020304" pitchFamily="18" charset="0"/>
              </a:rPr>
            </a:br>
            <a:r>
              <a:rPr lang="fi-FI" sz="1800" dirty="0">
                <a:effectLst/>
                <a:latin typeface="Calibri" panose="020F0502020204030204" pitchFamily="34" charset="0"/>
                <a:ea typeface="Calibri" panose="020F0502020204030204" pitchFamily="34" charset="0"/>
                <a:cs typeface="Times New Roman" panose="02020603050405020304" pitchFamily="18" charset="0"/>
              </a:rPr>
              <a:t>Marja Vainikka</a:t>
            </a:r>
          </a:p>
          <a:p>
            <a:pPr>
              <a:spcBef>
                <a:spcPts val="800"/>
              </a:spcBef>
            </a:pP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Arial" panose="020B0604020202020204" pitchFamily="34" charset="0"/>
                <a:ea typeface="Arial" panose="020B0604020202020204" pitchFamily="34" charset="0"/>
                <a:cs typeface="Arial Unicode MS"/>
              </a:rPr>
              <a:t> </a:t>
            </a:r>
            <a:endParaRPr lang="fi-FI" sz="1800" dirty="0">
              <a:ln>
                <a:noFill/>
              </a:ln>
              <a:solidFill>
                <a:srgbClr val="000000"/>
              </a:solidFill>
              <a:effectLst/>
              <a:latin typeface="Helvetica Neue"/>
              <a:ea typeface="Arial Unicode MS"/>
              <a:cs typeface="Arial Unicode MS"/>
            </a:endParaRPr>
          </a:p>
          <a:p>
            <a:pPr>
              <a:spcBef>
                <a:spcPts val="800"/>
              </a:spcBef>
            </a:pPr>
            <a:r>
              <a:rPr lang="fi-FI" sz="1800" dirty="0">
                <a:ln>
                  <a:noFill/>
                </a:ln>
                <a:solidFill>
                  <a:srgbClr val="000000"/>
                </a:solidFill>
                <a:effectLst/>
                <a:latin typeface="Helvetica Neue"/>
                <a:ea typeface="Arial Unicode MS"/>
                <a:cs typeface="Arial Unicode MS"/>
              </a:rPr>
              <a:t> </a:t>
            </a:r>
          </a:p>
          <a:p>
            <a:endParaRPr lang="fi-FI" dirty="0"/>
          </a:p>
        </p:txBody>
      </p:sp>
      <p:sp>
        <p:nvSpPr>
          <p:cNvPr id="4" name="Slide Number Placeholder 3"/>
          <p:cNvSpPr>
            <a:spLocks noGrp="1"/>
          </p:cNvSpPr>
          <p:nvPr>
            <p:ph type="sldNum" sz="quarter" idx="5"/>
          </p:nvPr>
        </p:nvSpPr>
        <p:spPr/>
        <p:txBody>
          <a:bodyPr/>
          <a:lstStyle/>
          <a:p>
            <a:fld id="{A0E18E98-09A3-4920-9622-73474CC62D0C}" type="slidenum">
              <a:rPr lang="fi-FI" smtClean="0"/>
              <a:t>5</a:t>
            </a:fld>
            <a:endParaRPr lang="fi-FI"/>
          </a:p>
        </p:txBody>
      </p:sp>
    </p:spTree>
    <p:extLst>
      <p:ext uri="{BB962C8B-B14F-4D97-AF65-F5344CB8AC3E}">
        <p14:creationId xmlns:p14="http://schemas.microsoft.com/office/powerpoint/2010/main" val="390332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70" dirty="0">
                <a:latin typeface="Arial MT"/>
                <a:cs typeface="Arial MT"/>
              </a:rPr>
              <a:t>Maaorjuus </a:t>
            </a:r>
            <a:r>
              <a:rPr lang="fi-FI" sz="1200" spc="-30" dirty="0">
                <a:latin typeface="Arial MT"/>
                <a:cs typeface="Arial MT"/>
              </a:rPr>
              <a:t>lakkautettiin </a:t>
            </a:r>
            <a:r>
              <a:rPr lang="fi-FI" sz="1200" spc="-65" dirty="0">
                <a:latin typeface="Arial MT"/>
                <a:cs typeface="Arial MT"/>
              </a:rPr>
              <a:t>Nepalissa </a:t>
            </a:r>
            <a:r>
              <a:rPr lang="fi-FI" sz="1200" spc="-40" dirty="0">
                <a:latin typeface="Arial MT"/>
                <a:cs typeface="Arial MT"/>
              </a:rPr>
              <a:t>virallisesti </a:t>
            </a:r>
            <a:r>
              <a:rPr lang="fi-FI" sz="1200" spc="-55" dirty="0">
                <a:latin typeface="Arial MT"/>
                <a:cs typeface="Arial MT"/>
              </a:rPr>
              <a:t>vuonna </a:t>
            </a:r>
            <a:r>
              <a:rPr lang="fi-FI" sz="1200" spc="-20" dirty="0">
                <a:latin typeface="Arial MT"/>
                <a:cs typeface="Arial MT"/>
              </a:rPr>
              <a:t>2008, </a:t>
            </a:r>
            <a:r>
              <a:rPr lang="fi-FI" sz="1200" spc="-15" dirty="0">
                <a:latin typeface="Arial MT"/>
                <a:cs typeface="Arial MT"/>
              </a:rPr>
              <a:t>mutta </a:t>
            </a:r>
            <a:r>
              <a:rPr lang="fi-FI" sz="1200" spc="-40" dirty="0">
                <a:latin typeface="Arial MT"/>
                <a:cs typeface="Arial MT"/>
              </a:rPr>
              <a:t>entiset </a:t>
            </a:r>
            <a:r>
              <a:rPr lang="fi-FI" sz="1200" spc="-35" dirty="0">
                <a:latin typeface="Arial MT"/>
                <a:cs typeface="Arial MT"/>
              </a:rPr>
              <a:t> </a:t>
            </a:r>
            <a:r>
              <a:rPr lang="fi-FI" sz="1200" spc="-50" dirty="0">
                <a:latin typeface="Arial MT"/>
                <a:cs typeface="Arial MT"/>
              </a:rPr>
              <a:t>maaorjat</a:t>
            </a:r>
            <a:r>
              <a:rPr lang="fi-FI" sz="1200" spc="-55" dirty="0">
                <a:latin typeface="Arial MT"/>
                <a:cs typeface="Arial MT"/>
              </a:rPr>
              <a:t> </a:t>
            </a:r>
            <a:r>
              <a:rPr lang="fi-FI" sz="1200" spc="-45" dirty="0">
                <a:latin typeface="Arial MT"/>
                <a:cs typeface="Arial MT"/>
              </a:rPr>
              <a:t>ovat</a:t>
            </a:r>
            <a:r>
              <a:rPr lang="fi-FI" sz="1200" spc="-75" dirty="0">
                <a:latin typeface="Arial MT"/>
                <a:cs typeface="Arial MT"/>
              </a:rPr>
              <a:t> </a:t>
            </a:r>
            <a:r>
              <a:rPr lang="fi-FI" sz="1200" spc="-65" dirty="0">
                <a:latin typeface="Arial MT"/>
                <a:cs typeface="Arial MT"/>
              </a:rPr>
              <a:t>yhä</a:t>
            </a:r>
            <a:r>
              <a:rPr lang="fi-FI" sz="1200" spc="-55" dirty="0">
                <a:latin typeface="Arial MT"/>
                <a:cs typeface="Arial MT"/>
              </a:rPr>
              <a:t> </a:t>
            </a:r>
            <a:r>
              <a:rPr lang="fi-FI" sz="1200" spc="-70" dirty="0">
                <a:latin typeface="Arial MT"/>
                <a:cs typeface="Arial MT"/>
              </a:rPr>
              <a:t>heikossa</a:t>
            </a:r>
            <a:r>
              <a:rPr lang="fi-FI" sz="1200" spc="-55" dirty="0">
                <a:latin typeface="Arial MT"/>
                <a:cs typeface="Arial MT"/>
              </a:rPr>
              <a:t> </a:t>
            </a:r>
            <a:r>
              <a:rPr lang="fi-FI" sz="1200" spc="-85" dirty="0">
                <a:latin typeface="Arial MT"/>
                <a:cs typeface="Arial MT"/>
              </a:rPr>
              <a:t>asemassa.</a:t>
            </a:r>
            <a:r>
              <a:rPr lang="fi-FI" sz="1200" spc="-55" dirty="0">
                <a:latin typeface="Arial MT"/>
                <a:cs typeface="Arial MT"/>
              </a:rPr>
              <a:t> </a:t>
            </a:r>
            <a:r>
              <a:rPr lang="fi-FI" sz="1200" spc="-95" dirty="0">
                <a:latin typeface="Arial MT"/>
                <a:cs typeface="Arial MT"/>
              </a:rPr>
              <a:t>KUA</a:t>
            </a:r>
            <a:r>
              <a:rPr lang="fi-FI" sz="1200" spc="-80" dirty="0">
                <a:latin typeface="Arial MT"/>
                <a:cs typeface="Arial MT"/>
              </a:rPr>
              <a:t> </a:t>
            </a:r>
            <a:r>
              <a:rPr lang="fi-FI" sz="1200" spc="-40" dirty="0">
                <a:latin typeface="Arial MT"/>
                <a:cs typeface="Arial MT"/>
              </a:rPr>
              <a:t>auttaa</a:t>
            </a:r>
            <a:r>
              <a:rPr lang="fi-FI" sz="1200" spc="-55" dirty="0">
                <a:latin typeface="Arial MT"/>
                <a:cs typeface="Arial MT"/>
              </a:rPr>
              <a:t> </a:t>
            </a:r>
            <a:r>
              <a:rPr lang="fi-FI" sz="1200" spc="-45" dirty="0">
                <a:latin typeface="Arial MT"/>
                <a:cs typeface="Arial MT"/>
              </a:rPr>
              <a:t>entisiä</a:t>
            </a:r>
            <a:r>
              <a:rPr lang="fi-FI" sz="1200" spc="-50" dirty="0">
                <a:latin typeface="Arial MT"/>
                <a:cs typeface="Arial MT"/>
              </a:rPr>
              <a:t> </a:t>
            </a:r>
            <a:r>
              <a:rPr lang="fi-FI" sz="1200" spc="-55" dirty="0">
                <a:latin typeface="Arial MT"/>
                <a:cs typeface="Arial MT"/>
              </a:rPr>
              <a:t>maaorjia </a:t>
            </a:r>
            <a:r>
              <a:rPr lang="fi-FI" sz="1200" spc="-80" dirty="0">
                <a:latin typeface="Arial MT"/>
                <a:cs typeface="Arial MT"/>
              </a:rPr>
              <a:t>saamaan </a:t>
            </a:r>
            <a:r>
              <a:rPr lang="fi-FI" sz="1200" spc="-265" dirty="0">
                <a:latin typeface="Arial MT"/>
                <a:cs typeface="Arial MT"/>
              </a:rPr>
              <a:t> </a:t>
            </a:r>
            <a:r>
              <a:rPr lang="fi-FI" sz="1200" spc="-40" dirty="0">
                <a:latin typeface="Arial MT"/>
                <a:cs typeface="Arial MT"/>
              </a:rPr>
              <a:t>koulutusta</a:t>
            </a:r>
            <a:r>
              <a:rPr lang="fi-FI" sz="1200" spc="-60" dirty="0">
                <a:latin typeface="Arial MT"/>
                <a:cs typeface="Arial MT"/>
              </a:rPr>
              <a:t> </a:t>
            </a:r>
            <a:r>
              <a:rPr lang="fi-FI" sz="1200" spc="-55" dirty="0">
                <a:latin typeface="Arial MT"/>
                <a:cs typeface="Arial MT"/>
              </a:rPr>
              <a:t>ja</a:t>
            </a:r>
            <a:r>
              <a:rPr lang="fi-FI" sz="1200" spc="-60" dirty="0">
                <a:latin typeface="Arial MT"/>
                <a:cs typeface="Arial MT"/>
              </a:rPr>
              <a:t> </a:t>
            </a:r>
            <a:r>
              <a:rPr lang="fi-FI" sz="1200" spc="-50" dirty="0">
                <a:latin typeface="Arial MT"/>
                <a:cs typeface="Arial MT"/>
              </a:rPr>
              <a:t>löytämään</a:t>
            </a:r>
            <a:r>
              <a:rPr lang="fi-FI" sz="1200" spc="-60" dirty="0">
                <a:latin typeface="Arial MT"/>
                <a:cs typeface="Arial MT"/>
              </a:rPr>
              <a:t> </a:t>
            </a:r>
            <a:r>
              <a:rPr lang="fi-FI" sz="1200" spc="-45" dirty="0">
                <a:latin typeface="Arial MT"/>
                <a:cs typeface="Arial MT"/>
              </a:rPr>
              <a:t>keinot</a:t>
            </a:r>
            <a:r>
              <a:rPr lang="fi-FI" sz="1200" spc="-70" dirty="0">
                <a:latin typeface="Arial MT"/>
                <a:cs typeface="Arial MT"/>
              </a:rPr>
              <a:t> </a:t>
            </a:r>
            <a:r>
              <a:rPr lang="fi-FI" sz="1200" spc="-35" dirty="0">
                <a:latin typeface="Arial MT"/>
                <a:cs typeface="Arial MT"/>
              </a:rPr>
              <a:t>toimeentulon</a:t>
            </a:r>
            <a:r>
              <a:rPr lang="fi-FI" sz="1200" spc="-60" dirty="0">
                <a:latin typeface="Arial MT"/>
                <a:cs typeface="Arial MT"/>
              </a:rPr>
              <a:t> hankkimiseen.</a:t>
            </a:r>
            <a:endParaRPr lang="fi-FI" sz="1200" dirty="0">
              <a:latin typeface="Arial MT"/>
              <a:cs typeface="Arial MT"/>
            </a:endParaRPr>
          </a:p>
          <a:p>
            <a:endParaRPr lang="fi-FI" dirty="0"/>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Väitetään, että jokaisen ihmisen etäisyys maailman jokaiseen ihmiseen on keskimäärin seitsemän ihmisen päässä meistä. Ei siis kovin kaukana. Katso ympärillesi. Näistä ihmisistä alkaa reitti jokaisen maailman ihmisen luokse. Ei ole siis yhdentekevää, kuinka kohtelemme toisiamme, sillä jokaisella teollamme on seuraus. Se seuraus voi olla maailmaa rakentava tai sitä hajottava.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Kun tänään katsot toista silmiin ja hymyilet, kun kiität avusta, kun pyydät anteeksi alkaa hyvän matka kohti kauimmaisiakin ihmisiä. Se miten kohtelemme toisiamme, erityisesti niitä, joita kohtaan syystä tai toisesta tunnemme halveksuntaa tai välinpitämättömyyttä, määrittää sen, millaisessa maailmassa haluamme elää. On sanottu, että kaikista ihmisistä ei tarvitse pitää, riittää että rakastaa. Mitä sillä tarkoitetaan?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Meillä ihmisillä on hyvin erilaisia mieltymyksiä, mielipiteitä, käyttäytymistapoja, harrastuksia ja mielenkiinnonkohteita. Se, että kohtelemme toisiamme arvostavasti siitäkin huolimatta, että olemme erimielisiä tai oma toimintamme on erilaista, on rakkautta. Se, että vieroksumme erilaisuutta sen perusteella, että se ei ole meille tuttua, on pelkoa. Ja jos annamme pelolle tilaa, se johtaa ärtymykseen, joka johtaa vihaan, joka johtaa kärsimykseen. Rakkaus sen sijaan johtaa ymmärrykseen, yhteyteen ja huolenpitoon.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Historiassa mielenkiinto ja tutkimus kohdistuu usein enemmän pelonsekaisiin vaiheisiin, jotka ovat johtaneet väkivaltaan ja sotiin. Sen perusteella voisi luulla, että ihminen on taipuvaisempi tuhoamaan. Voisimme kuitenkin ajatella ja uskoa, että rakkaudelliset vaiheet historiassa ovat jääneet kirjoittamatta, koska ne eivät ole tarjonneet koukuttavia juonenkäänteitä. On perustavalla tavalla väärin ajatella, että nämä niin kutsutut pehmeät arvot ja rakkaus olisivat jotenkin vähempiarvoisia ja väheksyttäviä. Todellinen voima asuu pehmeydessä, kuten kristittyjen maailman herruus syntyi vauvaksi. Vauva synnyttää maailman vahvimmat rakkauden, huolenpidon ja suojelemisen tunteet ihmisissä. Olisikohan siinä siis ollut joku viesti ihmiskunnalle?</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Kysymys ei ole siitä uskallatko lyödä, kysymys on, uskallatko rakastaa. Uskallatko olla se muuri, joka pysäyttää pelon etenemisen? Uskallatko olla se joka ei kosta vaan sovittelee ja antaa anteeksi? Uskallatko olla se, joka löytää jokaisesta ihmisestä hyvää? Uskallatko auttaa sitä, joka on sinulle vieras? Uskallatko kokeilla kuinka rakkaus voittaa pelon?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Rukous:</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Jokaisen ihmisen luo on vain seitsemän askelta.</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Siksi pyydän…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Toimi minussa Jumala</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Pyöristä kasvoilleni hymy </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Kohota katseeni</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Yhytä sielujen silmät</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Valaise ymmärrystäni</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Kirkasta tuhannet kasvot</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Yhdistä pienin askelin</a:t>
            </a:r>
            <a:br>
              <a:rPr lang="fi-FI"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endParaRPr lang="fi-FI" sz="1800" dirty="0">
              <a:effectLst/>
              <a:latin typeface="Calibri" panose="020F0502020204030204" pitchFamily="34" charset="0"/>
              <a:ea typeface="Calibri" panose="020F0502020204030204" pitchFamily="34" charset="0"/>
              <a:cs typeface="Arial" panose="020B0604020202020204" pitchFamily="34" charset="0"/>
            </a:endParaRPr>
          </a:p>
          <a:p>
            <a:r>
              <a:rPr lang="fi-FI" dirty="0"/>
              <a:t>Virsi 475</a:t>
            </a:r>
            <a:br>
              <a:rPr lang="fi-FI" dirty="0"/>
            </a:br>
            <a:r>
              <a:rPr lang="fi-FI" dirty="0"/>
              <a:t>https://virsikirja.fi/virsi-475-kaikkien-silmat-tarkkaavat/</a:t>
            </a:r>
          </a:p>
          <a:p>
            <a:endParaRPr lang="fi-FI" dirty="0"/>
          </a:p>
          <a:p>
            <a:r>
              <a:rPr lang="fi-FI" dirty="0"/>
              <a:t>Hartauden on tehnyt Kirkon Ulkomaanavun seurakuntasuhteiden asiantuntija</a:t>
            </a:r>
          </a:p>
          <a:p>
            <a:r>
              <a:rPr lang="fi-FI" dirty="0"/>
              <a:t>Juhana Malme</a:t>
            </a:r>
          </a:p>
          <a:p>
            <a:r>
              <a:rPr lang="fi-FI" i="1" dirty="0"/>
              <a:t>Hartaus löytyy myös tämän vuoden YV-keräyksen nuorille suunnatuista materiaaleista</a:t>
            </a:r>
          </a:p>
        </p:txBody>
      </p:sp>
      <p:sp>
        <p:nvSpPr>
          <p:cNvPr id="4" name="Slide Number Placeholder 3"/>
          <p:cNvSpPr>
            <a:spLocks noGrp="1"/>
          </p:cNvSpPr>
          <p:nvPr>
            <p:ph type="sldNum" sz="quarter" idx="5"/>
          </p:nvPr>
        </p:nvSpPr>
        <p:spPr/>
        <p:txBody>
          <a:bodyPr/>
          <a:lstStyle/>
          <a:p>
            <a:fld id="{A0E18E98-09A3-4920-9622-73474CC62D0C}" type="slidenum">
              <a:rPr lang="fi-FI" smtClean="0"/>
              <a:t>6</a:t>
            </a:fld>
            <a:endParaRPr lang="fi-FI"/>
          </a:p>
        </p:txBody>
      </p:sp>
    </p:spTree>
    <p:extLst>
      <p:ext uri="{BB962C8B-B14F-4D97-AF65-F5344CB8AC3E}">
        <p14:creationId xmlns:p14="http://schemas.microsoft.com/office/powerpoint/2010/main" val="280976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spc="-90" dirty="0" err="1">
                <a:latin typeface="Arial"/>
                <a:cs typeface="Arial"/>
              </a:rPr>
              <a:t>Azezino</a:t>
            </a:r>
            <a:r>
              <a:rPr lang="fi-FI" sz="1200" b="1" spc="-55" dirty="0">
                <a:latin typeface="Arial"/>
                <a:cs typeface="Arial"/>
              </a:rPr>
              <a:t> </a:t>
            </a:r>
            <a:r>
              <a:rPr lang="fi-FI" sz="1200" spc="-70" dirty="0">
                <a:latin typeface="Arial MT"/>
                <a:cs typeface="Arial MT"/>
              </a:rPr>
              <a:t>asuu</a:t>
            </a:r>
            <a:r>
              <a:rPr lang="fi-FI" sz="1200" spc="-50" dirty="0">
                <a:latin typeface="Arial MT"/>
                <a:cs typeface="Arial MT"/>
              </a:rPr>
              <a:t> </a:t>
            </a:r>
            <a:r>
              <a:rPr lang="fi-FI" sz="1200" spc="-75" dirty="0">
                <a:latin typeface="Arial MT"/>
                <a:cs typeface="Arial MT"/>
              </a:rPr>
              <a:t>perheensä</a:t>
            </a:r>
            <a:r>
              <a:rPr lang="fi-FI" sz="1200" spc="-50" dirty="0">
                <a:latin typeface="Arial MT"/>
                <a:cs typeface="Arial MT"/>
              </a:rPr>
              <a:t> </a:t>
            </a:r>
            <a:r>
              <a:rPr lang="fi-FI" sz="1200" spc="-80" dirty="0">
                <a:latin typeface="Arial MT"/>
                <a:cs typeface="Arial MT"/>
              </a:rPr>
              <a:t>kanssa</a:t>
            </a:r>
            <a:r>
              <a:rPr lang="fi-FI" sz="1200" spc="-55" dirty="0">
                <a:latin typeface="Arial MT"/>
                <a:cs typeface="Arial MT"/>
              </a:rPr>
              <a:t> </a:t>
            </a:r>
            <a:r>
              <a:rPr lang="fi-FI" sz="1200" spc="-65" dirty="0" err="1">
                <a:latin typeface="Arial MT"/>
                <a:cs typeface="Arial MT"/>
              </a:rPr>
              <a:t>Kalobeyein</a:t>
            </a:r>
            <a:r>
              <a:rPr lang="fi-FI" sz="1200" spc="-50" dirty="0">
                <a:latin typeface="Arial MT"/>
                <a:cs typeface="Arial MT"/>
              </a:rPr>
              <a:t> </a:t>
            </a:r>
            <a:r>
              <a:rPr lang="fi-FI" sz="1200" spc="-60" dirty="0">
                <a:latin typeface="Arial MT"/>
                <a:cs typeface="Arial MT"/>
              </a:rPr>
              <a:t>pakolaisalueella</a:t>
            </a:r>
            <a:r>
              <a:rPr lang="fi-FI" sz="1200" spc="-50" dirty="0">
                <a:latin typeface="Arial MT"/>
                <a:cs typeface="Arial MT"/>
              </a:rPr>
              <a:t> </a:t>
            </a:r>
            <a:r>
              <a:rPr lang="fi-FI" sz="1200" spc="-80" dirty="0">
                <a:latin typeface="Arial MT"/>
                <a:cs typeface="Arial MT"/>
              </a:rPr>
              <a:t>Keniassa. </a:t>
            </a:r>
            <a:r>
              <a:rPr lang="fi-FI" sz="1200" spc="-265" dirty="0">
                <a:latin typeface="Arial MT"/>
                <a:cs typeface="Arial MT"/>
              </a:rPr>
              <a:t> </a:t>
            </a:r>
            <a:r>
              <a:rPr lang="fi-FI" sz="1200" spc="-80" dirty="0">
                <a:latin typeface="Arial MT"/>
                <a:cs typeface="Arial MT"/>
              </a:rPr>
              <a:t>Perhe </a:t>
            </a:r>
            <a:r>
              <a:rPr lang="fi-FI" sz="1200" spc="-25" dirty="0">
                <a:latin typeface="Arial MT"/>
                <a:cs typeface="Arial MT"/>
              </a:rPr>
              <a:t>joutui </a:t>
            </a:r>
            <a:r>
              <a:rPr lang="fi-FI" sz="1200" spc="-75" dirty="0">
                <a:latin typeface="Arial MT"/>
                <a:cs typeface="Arial MT"/>
              </a:rPr>
              <a:t>pakenemaan </a:t>
            </a:r>
            <a:r>
              <a:rPr lang="fi-FI" sz="1200" spc="-70" dirty="0">
                <a:latin typeface="Arial MT"/>
                <a:cs typeface="Arial MT"/>
              </a:rPr>
              <a:t>Kongon </a:t>
            </a:r>
            <a:r>
              <a:rPr lang="fi-FI" sz="1200" spc="-55" dirty="0">
                <a:latin typeface="Arial MT"/>
                <a:cs typeface="Arial MT"/>
              </a:rPr>
              <a:t>väkivaltaisuuksia. </a:t>
            </a:r>
            <a:r>
              <a:rPr lang="fi-FI" sz="1200" spc="-65" dirty="0" err="1">
                <a:latin typeface="Arial MT"/>
                <a:cs typeface="Arial MT"/>
              </a:rPr>
              <a:t>Azezino</a:t>
            </a:r>
            <a:r>
              <a:rPr lang="fi-FI" sz="1200" spc="-65" dirty="0">
                <a:latin typeface="Arial MT"/>
                <a:cs typeface="Arial MT"/>
              </a:rPr>
              <a:t> </a:t>
            </a:r>
            <a:r>
              <a:rPr lang="fi-FI" sz="1200" spc="-75" dirty="0">
                <a:latin typeface="Arial MT"/>
                <a:cs typeface="Arial MT"/>
              </a:rPr>
              <a:t>käy </a:t>
            </a:r>
            <a:r>
              <a:rPr lang="fi-FI" sz="1200" spc="-70" dirty="0">
                <a:latin typeface="Arial MT"/>
                <a:cs typeface="Arial MT"/>
              </a:rPr>
              <a:t> </a:t>
            </a:r>
            <a:r>
              <a:rPr lang="fi-FI" sz="1200" spc="-60" dirty="0">
                <a:latin typeface="Arial MT"/>
                <a:cs typeface="Arial MT"/>
              </a:rPr>
              <a:t>pakolaisalueella </a:t>
            </a:r>
            <a:r>
              <a:rPr lang="fi-FI" sz="1200" spc="-55" dirty="0">
                <a:latin typeface="Arial MT"/>
                <a:cs typeface="Arial MT"/>
              </a:rPr>
              <a:t>Kirkon</a:t>
            </a:r>
            <a:r>
              <a:rPr lang="fi-FI" sz="1200" spc="-60" dirty="0">
                <a:latin typeface="Arial MT"/>
                <a:cs typeface="Arial MT"/>
              </a:rPr>
              <a:t> </a:t>
            </a:r>
            <a:r>
              <a:rPr lang="fi-FI" sz="1200" spc="-65" dirty="0">
                <a:latin typeface="Arial MT"/>
                <a:cs typeface="Arial MT"/>
              </a:rPr>
              <a:t>Ulkomaanavun</a:t>
            </a:r>
            <a:r>
              <a:rPr lang="fi-FI" sz="1200" spc="-70" dirty="0">
                <a:latin typeface="Arial MT"/>
                <a:cs typeface="Arial MT"/>
              </a:rPr>
              <a:t> </a:t>
            </a:r>
            <a:r>
              <a:rPr lang="fi-FI" sz="1200" spc="-60" dirty="0">
                <a:latin typeface="Arial MT"/>
                <a:cs typeface="Arial MT"/>
              </a:rPr>
              <a:t>tukemaa peruskoulua.</a:t>
            </a:r>
            <a:endParaRPr lang="fi-FI" sz="1200" dirty="0">
              <a:latin typeface="Arial MT"/>
              <a:cs typeface="Arial MT"/>
            </a:endParaRPr>
          </a:p>
          <a:p>
            <a:endParaRPr lang="fi-FI" dirty="0"/>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”Sielun peilinä” </a:t>
            </a: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 </a:t>
            </a: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Historian saatossa lukuisat taiteilijat ovat yrittäneet kuvata Kristuksen kasvoja maalauksiin, freskoihin ja ikoneihin. Moni on yrittänyt vangita Kristuksen sekä inhimillistä että jumalallista puolta. Kuvista välittyvät monenlaiset maisemat. Niistä heijastuvat aina myös omat käsityksemme, haaveemme, pelkomme ja päämäärämme.  </a:t>
            </a: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Kristuksen kasvojen kautta peilaamme aina myös omaa sieluamme. Kasvot ovat kuin peili, jonka kautta heijastuvat ihmisyyden ideaalit ja epäonnistumiset. Niistä heijastuvat kuitenkin aina ensisijaisesti rakkaus ja hyväksyntä. Ovathan Kristuksen kasvot Jumalan kasvot, joita pyydämme kirkastaa ja kääntymään puoleemme.  </a:t>
            </a: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Kristuksen katse on kaiken alku ja lähde. Katse ei käänny koskaan pois. Jeesus kehottaa Matteuksen evankeliumissa: ”Katsokaa minua: minä olen sydämeltäni lempeä ja nöyrä. Näin teidän sydämenne löytää levon.” (Matt. 11:29) </a:t>
            </a: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Kesäkuun kalenterikuvassa seisoo lapsi, joka katsoo suoraan kohti kameraa. Tuossa pakolaisalueella asuvan </a:t>
            </a:r>
            <a:r>
              <a:rPr lang="fi-FI" sz="1800" dirty="0" err="1">
                <a:solidFill>
                  <a:srgbClr val="000000"/>
                </a:solidFill>
                <a:effectLst/>
                <a:latin typeface="Calibri" panose="020F0502020204030204" pitchFamily="34" charset="0"/>
                <a:ea typeface="Calibri" panose="020F0502020204030204" pitchFamily="34" charset="0"/>
              </a:rPr>
              <a:t>Azesinon</a:t>
            </a:r>
            <a:r>
              <a:rPr lang="fi-FI" sz="1800" dirty="0">
                <a:solidFill>
                  <a:srgbClr val="000000"/>
                </a:solidFill>
                <a:effectLst/>
                <a:latin typeface="Calibri" panose="020F0502020204030204" pitchFamily="34" charset="0"/>
                <a:ea typeface="Calibri" panose="020F0502020204030204" pitchFamily="34" charset="0"/>
              </a:rPr>
              <a:t> katseessa on kaikki. Kasvoista heijastuvat kuljettu matka ja kohdatut vaikeudet, nykyhetken koululaisen toivon pilkahdukset ja tulevaisuuden vielä toteutumattomat unelmat sekä mahdollisuudet. Kun katsomme ja todella näemme toistemme ainutlaatuiset kasvot, siellä kohtaamme Kristuksen. </a:t>
            </a: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 </a:t>
            </a: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Rukous:</a:t>
            </a: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Jumala, </a:t>
            </a:r>
            <a:br>
              <a:rPr lang="fi-FI" sz="1800" dirty="0">
                <a:solidFill>
                  <a:srgbClr val="000000"/>
                </a:solidFill>
                <a:effectLst/>
                <a:latin typeface="Calibri" panose="020F0502020204030204" pitchFamily="34" charset="0"/>
                <a:ea typeface="Calibri" panose="020F0502020204030204" pitchFamily="34" charset="0"/>
              </a:rPr>
            </a:br>
            <a:r>
              <a:rPr lang="fi-FI" sz="1800" dirty="0">
                <a:solidFill>
                  <a:srgbClr val="000000"/>
                </a:solidFill>
                <a:effectLst/>
                <a:latin typeface="Calibri" panose="020F0502020204030204" pitchFamily="34" charset="0"/>
                <a:ea typeface="Calibri" panose="020F0502020204030204" pitchFamily="34" charset="0"/>
              </a:rPr>
              <a:t>kiitos, että voimme kohdata Sinut toisissamme. </a:t>
            </a: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Anna rohkeutta katoa suoraan kohti, hyväksyvästi ja armollisesti. </a:t>
            </a: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Anna meidän nähdä Sinut kerran kasvoista kasvoihin.</a:t>
            </a: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Aamen. </a:t>
            </a:r>
          </a:p>
          <a:p>
            <a:pPr>
              <a:spcAft>
                <a:spcPts val="800"/>
              </a:spcAft>
            </a:pPr>
            <a:endParaRPr lang="fi-FI" sz="1800" dirty="0">
              <a:solidFill>
                <a:srgbClr val="000000"/>
              </a:solidFill>
              <a:effectLst/>
              <a:latin typeface="Calibri" panose="020F0502020204030204" pitchFamily="34" charset="0"/>
              <a:ea typeface="Calibri" panose="020F0502020204030204" pitchFamily="34" charset="0"/>
            </a:endParaRPr>
          </a:p>
          <a:p>
            <a:pPr>
              <a:spcAft>
                <a:spcPts val="800"/>
              </a:spcAft>
            </a:pPr>
            <a:endParaRPr lang="fi-FI" sz="1800" dirty="0">
              <a:solidFill>
                <a:srgbClr val="000000"/>
              </a:solidFill>
              <a:effectLst/>
              <a:latin typeface="Calibri" panose="020F0502020204030204" pitchFamily="34" charset="0"/>
              <a:ea typeface="Calibri" panose="020F0502020204030204" pitchFamily="34" charset="0"/>
            </a:endParaRPr>
          </a:p>
          <a:p>
            <a:pPr>
              <a:spcAft>
                <a:spcPts val="800"/>
              </a:spcAft>
            </a:pPr>
            <a:endParaRPr lang="fi-FI" sz="1800" dirty="0">
              <a:effectLst/>
              <a:latin typeface="Calibri" panose="020F0502020204030204" pitchFamily="34" charset="0"/>
              <a:ea typeface="Calibri" panose="020F0502020204030204" pitchFamily="34" charset="0"/>
            </a:endParaRP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Hartauden on tehnyt </a:t>
            </a:r>
            <a:r>
              <a:rPr lang="fi-FI" sz="1800" dirty="0" err="1">
                <a:solidFill>
                  <a:srgbClr val="000000"/>
                </a:solidFill>
                <a:effectLst/>
                <a:latin typeface="Calibri" panose="020F0502020204030204" pitchFamily="34" charset="0"/>
                <a:ea typeface="Calibri" panose="020F0502020204030204" pitchFamily="34" charset="0"/>
              </a:rPr>
              <a:t>KUAn</a:t>
            </a:r>
            <a:r>
              <a:rPr lang="fi-FI" sz="1800" dirty="0">
                <a:solidFill>
                  <a:srgbClr val="000000"/>
                </a:solidFill>
                <a:effectLst/>
                <a:latin typeface="Calibri" panose="020F0502020204030204" pitchFamily="34" charset="0"/>
                <a:ea typeface="Calibri" panose="020F0502020204030204" pitchFamily="34" charset="0"/>
              </a:rPr>
              <a:t> yhteyshenkilötyöryhmän jäsen   </a:t>
            </a:r>
            <a:br>
              <a:rPr lang="fi-FI" sz="1800" dirty="0">
                <a:solidFill>
                  <a:srgbClr val="000000"/>
                </a:solidFill>
                <a:effectLst/>
                <a:latin typeface="Calibri" panose="020F0502020204030204" pitchFamily="34" charset="0"/>
                <a:ea typeface="Calibri" panose="020F0502020204030204" pitchFamily="34" charset="0"/>
              </a:rPr>
            </a:br>
            <a:r>
              <a:rPr lang="fi-FI" sz="1800" dirty="0">
                <a:solidFill>
                  <a:srgbClr val="000000"/>
                </a:solidFill>
                <a:effectLst/>
                <a:latin typeface="Calibri" panose="020F0502020204030204" pitchFamily="34" charset="0"/>
                <a:ea typeface="Calibri" panose="020F0502020204030204" pitchFamily="34" charset="0"/>
              </a:rPr>
              <a:t>Naantalin seurakunnan seurakuntapastori </a:t>
            </a:r>
          </a:p>
          <a:p>
            <a:pPr>
              <a:spcAft>
                <a:spcPts val="800"/>
              </a:spcAft>
            </a:pPr>
            <a:r>
              <a:rPr lang="fi-FI" sz="1800" dirty="0">
                <a:solidFill>
                  <a:srgbClr val="000000"/>
                </a:solidFill>
                <a:effectLst/>
                <a:latin typeface="Calibri" panose="020F0502020204030204" pitchFamily="34" charset="0"/>
                <a:ea typeface="Calibri" panose="020F0502020204030204" pitchFamily="34" charset="0"/>
              </a:rPr>
              <a:t>Riikka Hietanen</a:t>
            </a:r>
            <a:endParaRPr lang="fi-FI" sz="1800" dirty="0">
              <a:effectLst/>
              <a:latin typeface="Calibri" panose="020F0502020204030204" pitchFamily="34" charset="0"/>
              <a:ea typeface="Calibri" panose="020F0502020204030204" pitchFamily="34" charset="0"/>
            </a:endParaRPr>
          </a:p>
          <a:p>
            <a:endParaRPr lang="fi-FI" dirty="0"/>
          </a:p>
        </p:txBody>
      </p:sp>
      <p:sp>
        <p:nvSpPr>
          <p:cNvPr id="4" name="Slide Number Placeholder 3"/>
          <p:cNvSpPr>
            <a:spLocks noGrp="1"/>
          </p:cNvSpPr>
          <p:nvPr>
            <p:ph type="sldNum" sz="quarter" idx="5"/>
          </p:nvPr>
        </p:nvSpPr>
        <p:spPr/>
        <p:txBody>
          <a:bodyPr/>
          <a:lstStyle/>
          <a:p>
            <a:fld id="{A0E18E98-09A3-4920-9622-73474CC62D0C}" type="slidenum">
              <a:rPr lang="fi-FI" smtClean="0"/>
              <a:t>7</a:t>
            </a:fld>
            <a:endParaRPr lang="fi-FI"/>
          </a:p>
        </p:txBody>
      </p:sp>
    </p:spTree>
    <p:extLst>
      <p:ext uri="{BB962C8B-B14F-4D97-AF65-F5344CB8AC3E}">
        <p14:creationId xmlns:p14="http://schemas.microsoft.com/office/powerpoint/2010/main" val="160477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55" dirty="0">
                <a:latin typeface="Arial MT"/>
                <a:cs typeface="Arial MT"/>
              </a:rPr>
              <a:t>Kuivuusaalto </a:t>
            </a:r>
            <a:r>
              <a:rPr lang="fi-FI" sz="1200" spc="-45" dirty="0">
                <a:latin typeface="Arial MT"/>
                <a:cs typeface="Arial MT"/>
              </a:rPr>
              <a:t>ajoi</a:t>
            </a:r>
            <a:r>
              <a:rPr lang="fi-FI" sz="1200" spc="-50" dirty="0">
                <a:latin typeface="Arial MT"/>
                <a:cs typeface="Arial MT"/>
              </a:rPr>
              <a:t> </a:t>
            </a:r>
            <a:r>
              <a:rPr lang="fi-FI" sz="1200" spc="-35" dirty="0">
                <a:latin typeface="Arial MT"/>
                <a:cs typeface="Arial MT"/>
              </a:rPr>
              <a:t>Itä-Afrikan</a:t>
            </a:r>
            <a:r>
              <a:rPr lang="fi-FI" sz="1200" spc="-50" dirty="0">
                <a:latin typeface="Arial MT"/>
                <a:cs typeface="Arial MT"/>
              </a:rPr>
              <a:t> </a:t>
            </a:r>
            <a:r>
              <a:rPr lang="fi-FI" sz="1200" spc="-60" dirty="0">
                <a:latin typeface="Arial MT"/>
                <a:cs typeface="Arial MT"/>
              </a:rPr>
              <a:t>nälänhädän</a:t>
            </a:r>
            <a:r>
              <a:rPr lang="fi-FI" sz="1200" spc="-50" dirty="0">
                <a:latin typeface="Arial MT"/>
                <a:cs typeface="Arial MT"/>
              </a:rPr>
              <a:t> partaalle.</a:t>
            </a:r>
            <a:r>
              <a:rPr lang="fi-FI" sz="1200" spc="-55" dirty="0">
                <a:latin typeface="Arial MT"/>
                <a:cs typeface="Arial MT"/>
              </a:rPr>
              <a:t> Kirkon</a:t>
            </a:r>
            <a:r>
              <a:rPr lang="fi-FI" sz="1200" spc="-50" dirty="0">
                <a:latin typeface="Arial MT"/>
                <a:cs typeface="Arial MT"/>
              </a:rPr>
              <a:t> </a:t>
            </a:r>
            <a:r>
              <a:rPr lang="fi-FI" sz="1200" spc="-65" dirty="0">
                <a:latin typeface="Arial MT"/>
                <a:cs typeface="Arial MT"/>
              </a:rPr>
              <a:t>Ulkomaanapu</a:t>
            </a:r>
            <a:r>
              <a:rPr lang="fi-FI" sz="1200" spc="-50" dirty="0">
                <a:latin typeface="Arial MT"/>
                <a:cs typeface="Arial MT"/>
              </a:rPr>
              <a:t> </a:t>
            </a:r>
            <a:r>
              <a:rPr lang="fi-FI" sz="1200" spc="-55" dirty="0">
                <a:latin typeface="Arial MT"/>
                <a:cs typeface="Arial MT"/>
              </a:rPr>
              <a:t>on </a:t>
            </a:r>
            <a:r>
              <a:rPr lang="fi-FI" sz="1200" spc="-265" dirty="0">
                <a:latin typeface="Arial MT"/>
                <a:cs typeface="Arial MT"/>
              </a:rPr>
              <a:t> </a:t>
            </a:r>
            <a:r>
              <a:rPr lang="fi-FI" sz="1200" spc="-35" dirty="0">
                <a:latin typeface="Arial MT"/>
                <a:cs typeface="Arial MT"/>
              </a:rPr>
              <a:t>antanut </a:t>
            </a:r>
            <a:r>
              <a:rPr lang="fi-FI" sz="1200" spc="-55" dirty="0">
                <a:latin typeface="Arial MT"/>
                <a:cs typeface="Arial MT"/>
              </a:rPr>
              <a:t>ruoka-apua </a:t>
            </a:r>
            <a:r>
              <a:rPr lang="fi-FI" sz="1200" spc="-90" dirty="0">
                <a:latin typeface="Arial MT"/>
                <a:cs typeface="Arial MT"/>
              </a:rPr>
              <a:t>sekä </a:t>
            </a:r>
            <a:r>
              <a:rPr lang="fi-FI" sz="1200" spc="-25" dirty="0">
                <a:latin typeface="Arial MT"/>
                <a:cs typeface="Arial MT"/>
              </a:rPr>
              <a:t>auttanut </a:t>
            </a:r>
            <a:r>
              <a:rPr lang="fi-FI" sz="1200" spc="-65" dirty="0">
                <a:latin typeface="Arial MT"/>
                <a:cs typeface="Arial MT"/>
              </a:rPr>
              <a:t>alueen </a:t>
            </a:r>
            <a:r>
              <a:rPr lang="fi-FI" sz="1200" spc="-45" dirty="0">
                <a:latin typeface="Arial MT"/>
                <a:cs typeface="Arial MT"/>
              </a:rPr>
              <a:t>ruoantuotannon </a:t>
            </a:r>
            <a:r>
              <a:rPr lang="fi-FI" sz="1200" spc="-55" dirty="0">
                <a:latin typeface="Arial MT"/>
                <a:cs typeface="Arial MT"/>
              </a:rPr>
              <a:t>ja </a:t>
            </a:r>
            <a:r>
              <a:rPr lang="fi-FI" sz="1200" spc="-45" dirty="0">
                <a:latin typeface="Arial MT"/>
                <a:cs typeface="Arial MT"/>
              </a:rPr>
              <a:t>maanviljelyn </a:t>
            </a:r>
            <a:r>
              <a:rPr lang="fi-FI" sz="1200" spc="-40" dirty="0">
                <a:latin typeface="Arial MT"/>
                <a:cs typeface="Arial MT"/>
              </a:rPr>
              <a:t> </a:t>
            </a:r>
            <a:r>
              <a:rPr lang="fi-FI" sz="1200" spc="-55" dirty="0">
                <a:latin typeface="Arial MT"/>
                <a:cs typeface="Arial MT"/>
              </a:rPr>
              <a:t>kehittämisessä.</a:t>
            </a:r>
            <a:endParaRPr lang="fi-FI" sz="1200" dirty="0">
              <a:latin typeface="Arial MT"/>
              <a:cs typeface="Arial MT"/>
            </a:endParaRPr>
          </a:p>
          <a:p>
            <a:endParaRPr lang="fi-FI" dirty="0"/>
          </a:p>
          <a:p>
            <a:pPr>
              <a:lnSpc>
                <a:spcPct val="107000"/>
              </a:lnSpc>
              <a:spcAft>
                <a:spcPts val="800"/>
              </a:spcAft>
            </a:pPr>
            <a:r>
              <a:rPr lang="fi-FI" sz="1800" i="1" dirty="0">
                <a:effectLst/>
                <a:latin typeface="Calibri" panose="020F0502020204030204" pitchFamily="34" charset="0"/>
                <a:ea typeface="Calibri" panose="020F0502020204030204" pitchFamily="34" charset="0"/>
                <a:cs typeface="Times New Roman" panose="02020603050405020304" pitchFamily="18" charset="0"/>
              </a:rPr>
              <a:t>”Minun oli nälkä, ja te annoitte minulle ruokaa. Minun oli jano, ja te annoitte minulle juotavaa. Minä olin koditon, ja te otitte minut luoksenne.” (Matt. 25: 35)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Siellä missä on nälkä, on toive ravinnosta, joka täyttää kurnivat vatsat. Siellä missä on jano, on toive virkistävästä ja virvoittavasta juomasta. Siellä missä on kodittomuutta, on toive turvallisesta kodista. Siellä missä on hätää, on toive paremmasta tulevaisuudesta.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Itä-Afrikassa neljän sadekauden epäonnistuminen on saanut aikaan pitkäaikaisen kuivuuden ja aiheuttanut nälänhätää. Ilmaston muuttuminen vaikuttaa jo nyt eniten siellä, missä ihmiset vähiten ovat olleet vaikuttamassa ilmastonmuutokseen. Ilmaston muuttuminen vaikuttaa sääolosuhteisiin, ja sitä kautta paikallisiin alueisiin ja niiden viljeltävyyteen. Tämä aiheuttaa siirtolaisuutta, kodittomuutta ja pakolaisuutta.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Lähimmäinen ei ole aina lähellä tai vieressä. Jeesuksen mukaan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lähimmäisyys</a:t>
            </a:r>
            <a:r>
              <a:rPr lang="fi-FI" sz="1800" dirty="0">
                <a:effectLst/>
                <a:latin typeface="Calibri" panose="020F0502020204030204" pitchFamily="34" charset="0"/>
                <a:ea typeface="Calibri" panose="020F0502020204030204" pitchFamily="34" charset="0"/>
                <a:cs typeface="Times New Roman" panose="02020603050405020304" pitchFamily="18" charset="0"/>
              </a:rPr>
              <a:t> ylittää kaikki rajat. Emme voi ummistaa silmiämme kaukaisten lähimmäistemme tappiolta tai hädältä. Meidän tulee muistaa ihmisiä matkamme varrella, vaikka reittimme ei kulkisikaan kaikkien maiden kautta. Opeta, oi Herra meitä, omastamme jakamaan. Emme saa lannistua ja antaa periksi, vaan yrittää lakkaamatta auttaa, ja sillä tavoin osoittaa ihmisyytemme.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Rukous:</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Herra,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Anna meidän nähdä lähimmäisemme, ja olla hätää kärsivien ihmisten tukena ja apuna. Näytä missä apuamme ja lahjojamme tarvitaan. Ota meidät kaikki Sinun yhteyteesi ja anna meille Sinun siunauksesi ja rauhasi.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Aamen.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Lahjalaulu (virsi 954) – Käynnistyy dian oikeasta alakulmasta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https://virsikirja.fi/virsi-954-lahjoillasi-meita-siunaat/</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Hartauden on tehnyt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KUAn</a:t>
            </a:r>
            <a:r>
              <a:rPr lang="fi-FI" sz="1800" dirty="0">
                <a:effectLst/>
                <a:latin typeface="Calibri" panose="020F0502020204030204" pitchFamily="34" charset="0"/>
                <a:ea typeface="Calibri" panose="020F0502020204030204" pitchFamily="34" charset="0"/>
                <a:cs typeface="Times New Roman" panose="02020603050405020304" pitchFamily="18" charset="0"/>
              </a:rPr>
              <a:t> Yhteyshenkilötyöryhmän </a:t>
            </a:r>
            <a:r>
              <a:rPr lang="fi-FI" sz="1800" b="0" dirty="0">
                <a:effectLst/>
                <a:latin typeface="Calibri" panose="020F0502020204030204" pitchFamily="34" charset="0"/>
                <a:ea typeface="Calibri" panose="020F0502020204030204" pitchFamily="34" charset="0"/>
                <a:cs typeface="Times New Roman" panose="02020603050405020304" pitchFamily="18" charset="0"/>
              </a:rPr>
              <a:t>jäsen</a:t>
            </a:r>
          </a:p>
          <a:p>
            <a:r>
              <a:rPr lang="fi-FI" sz="1800" b="0" dirty="0">
                <a:effectLst/>
                <a:latin typeface="Calibri" panose="020F0502020204030204" pitchFamily="34" charset="0"/>
                <a:ea typeface="Calibri" panose="020F0502020204030204" pitchFamily="34" charset="0"/>
                <a:cs typeface="Times New Roman" panose="02020603050405020304" pitchFamily="18" charset="0"/>
              </a:rPr>
              <a:t>Tapiolan seurakunnan </a:t>
            </a:r>
            <a:r>
              <a:rPr lang="fi-FI" sz="2800" b="0" i="0" dirty="0">
                <a:solidFill>
                  <a:srgbClr val="111111"/>
                </a:solidFill>
                <a:effectLst/>
                <a:latin typeface="Open Sans" panose="020B0606030504020204" pitchFamily="34" charset="0"/>
              </a:rPr>
              <a:t>Lähetys- ja kansainvälisentyön sihteeri</a:t>
            </a:r>
            <a:endParaRPr lang="fi-FI"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dirty="0">
                <a:effectLst/>
                <a:latin typeface="Calibri" panose="020F0502020204030204" pitchFamily="34" charset="0"/>
                <a:ea typeface="Calibri" panose="020F0502020204030204" pitchFamily="34" charset="0"/>
                <a:cs typeface="Times New Roman" panose="02020603050405020304" pitchFamily="18" charset="0"/>
              </a:rPr>
              <a:t>Menni Nousiainen</a:t>
            </a:r>
          </a:p>
        </p:txBody>
      </p:sp>
      <p:sp>
        <p:nvSpPr>
          <p:cNvPr id="4" name="Slide Number Placeholder 3"/>
          <p:cNvSpPr>
            <a:spLocks noGrp="1"/>
          </p:cNvSpPr>
          <p:nvPr>
            <p:ph type="sldNum" sz="quarter" idx="5"/>
          </p:nvPr>
        </p:nvSpPr>
        <p:spPr/>
        <p:txBody>
          <a:bodyPr/>
          <a:lstStyle/>
          <a:p>
            <a:fld id="{A0E18E98-09A3-4920-9622-73474CC62D0C}" type="slidenum">
              <a:rPr lang="fi-FI" smtClean="0"/>
              <a:t>8</a:t>
            </a:fld>
            <a:endParaRPr lang="fi-FI"/>
          </a:p>
        </p:txBody>
      </p:sp>
    </p:spTree>
    <p:extLst>
      <p:ext uri="{BB962C8B-B14F-4D97-AF65-F5344CB8AC3E}">
        <p14:creationId xmlns:p14="http://schemas.microsoft.com/office/powerpoint/2010/main" val="117677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55" dirty="0">
                <a:latin typeface="Arial MT"/>
                <a:cs typeface="Arial MT"/>
              </a:rPr>
              <a:t>Nepalilainen </a:t>
            </a:r>
            <a:r>
              <a:rPr lang="fi-FI" sz="1200" b="1" spc="-80" dirty="0" err="1">
                <a:latin typeface="Arial"/>
                <a:cs typeface="Arial"/>
              </a:rPr>
              <a:t>Basanti</a:t>
            </a:r>
            <a:r>
              <a:rPr lang="fi-FI" sz="1200" b="1" spc="-75" dirty="0">
                <a:latin typeface="Arial"/>
                <a:cs typeface="Arial"/>
              </a:rPr>
              <a:t> </a:t>
            </a:r>
            <a:r>
              <a:rPr lang="fi-FI" sz="1200" b="1" spc="-80" dirty="0">
                <a:latin typeface="Arial"/>
                <a:cs typeface="Arial"/>
              </a:rPr>
              <a:t>Devi</a:t>
            </a:r>
            <a:r>
              <a:rPr lang="fi-FI" sz="1200" b="1" spc="-70" dirty="0">
                <a:latin typeface="Arial"/>
                <a:cs typeface="Arial"/>
              </a:rPr>
              <a:t> </a:t>
            </a:r>
            <a:r>
              <a:rPr lang="fi-FI" sz="1200" b="1" spc="-80" dirty="0" err="1">
                <a:latin typeface="Arial"/>
                <a:cs typeface="Arial"/>
              </a:rPr>
              <a:t>Sarki</a:t>
            </a:r>
            <a:r>
              <a:rPr lang="fi-FI" sz="1200" b="1" spc="-55" dirty="0">
                <a:latin typeface="Arial"/>
                <a:cs typeface="Arial"/>
              </a:rPr>
              <a:t> </a:t>
            </a:r>
            <a:r>
              <a:rPr lang="fi-FI" sz="1200" spc="-55" dirty="0">
                <a:latin typeface="Arial MT"/>
                <a:cs typeface="Arial MT"/>
              </a:rPr>
              <a:t>on</a:t>
            </a:r>
            <a:r>
              <a:rPr lang="fi-FI" sz="1200" spc="-50" dirty="0">
                <a:latin typeface="Arial MT"/>
                <a:cs typeface="Arial MT"/>
              </a:rPr>
              <a:t> </a:t>
            </a:r>
            <a:r>
              <a:rPr lang="fi-FI" sz="1200" spc="-45" dirty="0">
                <a:latin typeface="Arial MT"/>
                <a:cs typeface="Arial MT"/>
              </a:rPr>
              <a:t>entinen</a:t>
            </a:r>
            <a:r>
              <a:rPr lang="fi-FI" sz="1200" spc="-55" dirty="0">
                <a:latin typeface="Arial MT"/>
                <a:cs typeface="Arial MT"/>
              </a:rPr>
              <a:t> </a:t>
            </a:r>
            <a:r>
              <a:rPr lang="fi-FI" sz="1200" spc="-65" dirty="0">
                <a:latin typeface="Arial MT"/>
                <a:cs typeface="Arial MT"/>
              </a:rPr>
              <a:t>maaorja. </a:t>
            </a:r>
            <a:r>
              <a:rPr lang="fi-FI" sz="1200" spc="-260" dirty="0">
                <a:latin typeface="Arial MT"/>
                <a:cs typeface="Arial MT"/>
              </a:rPr>
              <a:t> </a:t>
            </a:r>
            <a:r>
              <a:rPr lang="fi-FI" sz="1200" spc="-90" dirty="0">
                <a:latin typeface="Arial MT"/>
                <a:cs typeface="Arial MT"/>
              </a:rPr>
              <a:t>H</a:t>
            </a:r>
            <a:r>
              <a:rPr lang="fi-FI" sz="1200" spc="-70" dirty="0">
                <a:latin typeface="Arial MT"/>
                <a:cs typeface="Arial MT"/>
              </a:rPr>
              <a:t>än</a:t>
            </a:r>
            <a:r>
              <a:rPr lang="fi-FI" sz="1200" spc="-60" dirty="0">
                <a:latin typeface="Arial MT"/>
                <a:cs typeface="Arial MT"/>
              </a:rPr>
              <a:t> </a:t>
            </a:r>
            <a:r>
              <a:rPr lang="fi-FI" sz="1200" spc="-65" dirty="0">
                <a:latin typeface="Arial MT"/>
                <a:cs typeface="Arial MT"/>
              </a:rPr>
              <a:t>sai</a:t>
            </a:r>
            <a:r>
              <a:rPr lang="fi-FI" sz="1200" spc="-60" dirty="0">
                <a:latin typeface="Arial MT"/>
                <a:cs typeface="Arial MT"/>
              </a:rPr>
              <a:t> </a:t>
            </a:r>
            <a:r>
              <a:rPr lang="fi-FI" sz="1200" spc="-90" dirty="0" err="1">
                <a:latin typeface="Arial MT"/>
                <a:cs typeface="Arial MT"/>
              </a:rPr>
              <a:t>K</a:t>
            </a:r>
            <a:r>
              <a:rPr lang="fi-FI" sz="1200" spc="-114" dirty="0" err="1">
                <a:latin typeface="Arial MT"/>
                <a:cs typeface="Arial MT"/>
              </a:rPr>
              <a:t>U</a:t>
            </a:r>
            <a:r>
              <a:rPr lang="fi-FI" sz="1200" spc="-40" dirty="0" err="1">
                <a:latin typeface="Arial MT"/>
                <a:cs typeface="Arial MT"/>
              </a:rPr>
              <a:t>A:lta</a:t>
            </a:r>
            <a:r>
              <a:rPr lang="fi-FI" sz="1200" spc="-75" dirty="0">
                <a:latin typeface="Arial MT"/>
                <a:cs typeface="Arial MT"/>
              </a:rPr>
              <a:t> </a:t>
            </a:r>
            <a:r>
              <a:rPr lang="fi-FI" sz="1200" spc="-20" dirty="0">
                <a:latin typeface="Arial MT"/>
                <a:cs typeface="Arial MT"/>
              </a:rPr>
              <a:t>tu</a:t>
            </a:r>
            <a:r>
              <a:rPr lang="fi-FI" sz="1200" spc="-45" dirty="0">
                <a:latin typeface="Arial MT"/>
                <a:cs typeface="Arial MT"/>
              </a:rPr>
              <a:t>k</a:t>
            </a:r>
            <a:r>
              <a:rPr lang="fi-FI" sz="1200" spc="-100" dirty="0">
                <a:latin typeface="Arial MT"/>
                <a:cs typeface="Arial MT"/>
              </a:rPr>
              <a:t>ea</a:t>
            </a:r>
            <a:r>
              <a:rPr lang="fi-FI" sz="1200" spc="-60" dirty="0">
                <a:latin typeface="Arial MT"/>
                <a:cs typeface="Arial MT"/>
              </a:rPr>
              <a:t> </a:t>
            </a:r>
            <a:r>
              <a:rPr lang="fi-FI" sz="1200" spc="-70" dirty="0">
                <a:latin typeface="Arial MT"/>
                <a:cs typeface="Arial MT"/>
              </a:rPr>
              <a:t>maa</a:t>
            </a:r>
            <a:r>
              <a:rPr lang="fi-FI" sz="1200" spc="-75" dirty="0">
                <a:latin typeface="Arial MT"/>
                <a:cs typeface="Arial MT"/>
              </a:rPr>
              <a:t>n</a:t>
            </a:r>
            <a:r>
              <a:rPr lang="fi-FI" sz="1200" spc="-40" dirty="0">
                <a:latin typeface="Arial MT"/>
                <a:cs typeface="Arial MT"/>
              </a:rPr>
              <a:t>viljelyyn.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spc="-40" dirty="0">
              <a:latin typeface="Arial MT"/>
              <a:cs typeface="Arial MT"/>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Raamatunkohta;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Psalmi 91: 1-16 Korkeimman suojelus – Raamattu 1992 (KR1992)</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Hartausteksti;</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Samoin kuin Uuden vuoden alkaessa – elokuu on kuukausi, jolloin aloitetaan monia asioita. Joko uudestaan tai aivan ensimmäistä kertaa. Eskari, koulutie, opinnot – uusi harrastus. Työ jossain aivan uudessa tai työ kesäloman jälkeen. Alku. Vaatii pohdintaa, kenties myös varustautumista. Hankintoja. Ekaluokkalaiselle haetaan Fjällräven -reppu, juuri se lempivärinen. Siihen haetaan heijastin – valmiiksi syksyn pimeitä varten. Työikäisellekin, kuten minulle, elokuu antaa aina uuden alun. Tekee mieli hankkia koulutarvikkeita. Ehkäpä uusi muistikirja, hyvä kynä ja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post</a:t>
            </a:r>
            <a:r>
              <a:rPr lang="fi-FI" sz="1800" dirty="0">
                <a:effectLst/>
                <a:latin typeface="Calibri" panose="020F0502020204030204" pitchFamily="34" charset="0"/>
                <a:ea typeface="Calibri" panose="020F0502020204030204" pitchFamily="34" charset="0"/>
                <a:cs typeface="Times New Roman" panose="02020603050405020304" pitchFamily="18" charset="0"/>
              </a:rPr>
              <a:t> it -lappuja.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Elokuu. Pohdiskelen, onko valmistautuminen uuteen samanlaista kaikkialla. Pääseekö tyttölapsi Tansaniassa koulutielle? Onko perheellä varaa tai mahdollisuutta hankkia tyttärelleen koulupuku, maksaa lukukausimaksu, hankkia kirjat ja tarvikkeet? Vai tarvitaanko tytärtä kotona, äidin apuna, pienempien sisarusten hoidossa, veden ja polttopuiden hakemisessa, ruuan laitossa, pyykin pesussa? Elämme maailmassa, joka ei ole tasapuolinen oikeuksissa. Ei koulutuksessa. Ei naisten ja tyttöjen asemaa ajatellen.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Meillä on vastuu auttaa ja tukea kaukaisia lähimmäisiämme – ja meillä on mahdollisuus auttaa. Antaisinko Toisenlaisen lahjan? Alkaisinko kuukausilahjoittajaksi? Tekoja tarvitaan. Sinulta ja minulta.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Rukous;</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”Jeesus,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mua</a:t>
            </a:r>
            <a:r>
              <a:rPr lang="fi-FI" sz="1800" dirty="0">
                <a:effectLst/>
                <a:latin typeface="Calibri" panose="020F0502020204030204" pitchFamily="34" charset="0"/>
                <a:ea typeface="Calibri" panose="020F0502020204030204" pitchFamily="34" charset="0"/>
                <a:cs typeface="Times New Roman" panose="02020603050405020304" pitchFamily="18" charset="0"/>
              </a:rPr>
              <a:t> suojele.</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Heikkoa, pientä lasta.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Vaaroiltakin varjele,</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hukkaan joutumasta,</a:t>
            </a:r>
          </a:p>
          <a:p>
            <a:pPr>
              <a:lnSpc>
                <a:spcPct val="107000"/>
              </a:lnSpc>
              <a:spcAft>
                <a:spcPts val="800"/>
              </a:spcAft>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Amen</a:t>
            </a: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(iltarukous, jonka oma isäni opetti minulle pikkutyttönä)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Musiikki; (käynnistyy oikeasta alakulmasta)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Sir Elwoodin hiljaiset värit – Kylätie (31.8)</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rial MT"/>
              <a:cs typeface="Arial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rial MT"/>
                <a:cs typeface="Arial MT"/>
              </a:rPr>
              <a:t>Hartauden on tehnyt </a:t>
            </a:r>
            <a:r>
              <a:rPr lang="fi-FI" sz="1200" dirty="0" err="1">
                <a:latin typeface="Arial MT"/>
                <a:cs typeface="Arial MT"/>
              </a:rPr>
              <a:t>KUAn</a:t>
            </a:r>
            <a:r>
              <a:rPr lang="fi-FI" sz="1200" dirty="0">
                <a:latin typeface="Arial MT"/>
                <a:cs typeface="Arial MT"/>
              </a:rPr>
              <a:t> yhteyshenkilötyöryhmän jäsen</a:t>
            </a:r>
          </a:p>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Oulun Karjasillan seurakunnan lähetyssihteeri</a:t>
            </a:r>
          </a:p>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Paula Maria Rosbacka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rial MT"/>
              <a:cs typeface="Arial MT"/>
            </a:endParaRPr>
          </a:p>
          <a:p>
            <a:endParaRPr lang="fi-FI" dirty="0"/>
          </a:p>
        </p:txBody>
      </p:sp>
      <p:sp>
        <p:nvSpPr>
          <p:cNvPr id="4" name="Slide Number Placeholder 3"/>
          <p:cNvSpPr>
            <a:spLocks noGrp="1"/>
          </p:cNvSpPr>
          <p:nvPr>
            <p:ph type="sldNum" sz="quarter" idx="5"/>
          </p:nvPr>
        </p:nvSpPr>
        <p:spPr/>
        <p:txBody>
          <a:bodyPr/>
          <a:lstStyle/>
          <a:p>
            <a:fld id="{A0E18E98-09A3-4920-9622-73474CC62D0C}" type="slidenum">
              <a:rPr lang="fi-FI" smtClean="0"/>
              <a:t>9</a:t>
            </a:fld>
            <a:endParaRPr lang="fi-FI"/>
          </a:p>
        </p:txBody>
      </p:sp>
    </p:spTree>
    <p:extLst>
      <p:ext uri="{BB962C8B-B14F-4D97-AF65-F5344CB8AC3E}">
        <p14:creationId xmlns:p14="http://schemas.microsoft.com/office/powerpoint/2010/main" val="65690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D1E39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D1E39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2"/>
            <a:ext cx="10692003" cy="7559992"/>
          </a:xfrm>
          <a:prstGeom prst="rect">
            <a:avLst/>
          </a:prstGeom>
        </p:spPr>
      </p:pic>
      <p:sp>
        <p:nvSpPr>
          <p:cNvPr id="17" name="bg object 17"/>
          <p:cNvSpPr/>
          <p:nvPr/>
        </p:nvSpPr>
        <p:spPr>
          <a:xfrm>
            <a:off x="7577979" y="432558"/>
            <a:ext cx="1064260" cy="623570"/>
          </a:xfrm>
          <a:custGeom>
            <a:avLst/>
            <a:gdLst/>
            <a:ahLst/>
            <a:cxnLst/>
            <a:rect l="l" t="t" r="r" b="b"/>
            <a:pathLst>
              <a:path w="1064259" h="623569">
                <a:moveTo>
                  <a:pt x="174790" y="298449"/>
                </a:moveTo>
                <a:lnTo>
                  <a:pt x="9436" y="298449"/>
                </a:lnTo>
                <a:lnTo>
                  <a:pt x="12103" y="309879"/>
                </a:lnTo>
                <a:lnTo>
                  <a:pt x="10007" y="313689"/>
                </a:lnTo>
                <a:lnTo>
                  <a:pt x="342" y="328929"/>
                </a:lnTo>
                <a:lnTo>
                  <a:pt x="1295" y="331469"/>
                </a:lnTo>
                <a:lnTo>
                  <a:pt x="8547" y="344169"/>
                </a:lnTo>
                <a:lnTo>
                  <a:pt x="9880" y="347979"/>
                </a:lnTo>
                <a:lnTo>
                  <a:pt x="0" y="359409"/>
                </a:lnTo>
                <a:lnTo>
                  <a:pt x="5626" y="364489"/>
                </a:lnTo>
                <a:lnTo>
                  <a:pt x="1181" y="373379"/>
                </a:lnTo>
                <a:lnTo>
                  <a:pt x="128" y="378459"/>
                </a:lnTo>
                <a:lnTo>
                  <a:pt x="1912" y="383539"/>
                </a:lnTo>
                <a:lnTo>
                  <a:pt x="3918" y="389889"/>
                </a:lnTo>
                <a:lnTo>
                  <a:pt x="3530" y="396239"/>
                </a:lnTo>
                <a:lnTo>
                  <a:pt x="254" y="406399"/>
                </a:lnTo>
                <a:lnTo>
                  <a:pt x="7162" y="410209"/>
                </a:lnTo>
                <a:lnTo>
                  <a:pt x="24803" y="417829"/>
                </a:lnTo>
                <a:lnTo>
                  <a:pt x="24409" y="421639"/>
                </a:lnTo>
                <a:lnTo>
                  <a:pt x="20854" y="425449"/>
                </a:lnTo>
                <a:lnTo>
                  <a:pt x="6550" y="435609"/>
                </a:lnTo>
                <a:lnTo>
                  <a:pt x="3124" y="441959"/>
                </a:lnTo>
                <a:lnTo>
                  <a:pt x="5043" y="449579"/>
                </a:lnTo>
                <a:lnTo>
                  <a:pt x="9817" y="454659"/>
                </a:lnTo>
                <a:lnTo>
                  <a:pt x="14886" y="459739"/>
                </a:lnTo>
                <a:lnTo>
                  <a:pt x="17691" y="464819"/>
                </a:lnTo>
                <a:lnTo>
                  <a:pt x="21091" y="471169"/>
                </a:lnTo>
                <a:lnTo>
                  <a:pt x="27508" y="477519"/>
                </a:lnTo>
                <a:lnTo>
                  <a:pt x="33753" y="486409"/>
                </a:lnTo>
                <a:lnTo>
                  <a:pt x="36639" y="501649"/>
                </a:lnTo>
                <a:lnTo>
                  <a:pt x="45291" y="519429"/>
                </a:lnTo>
                <a:lnTo>
                  <a:pt x="64746" y="537209"/>
                </a:lnTo>
                <a:lnTo>
                  <a:pt x="85679" y="552449"/>
                </a:lnTo>
                <a:lnTo>
                  <a:pt x="98767" y="565149"/>
                </a:lnTo>
                <a:lnTo>
                  <a:pt x="105335" y="574039"/>
                </a:lnTo>
                <a:lnTo>
                  <a:pt x="112634" y="577849"/>
                </a:lnTo>
                <a:lnTo>
                  <a:pt x="120236" y="579119"/>
                </a:lnTo>
                <a:lnTo>
                  <a:pt x="127711" y="581659"/>
                </a:lnTo>
                <a:lnTo>
                  <a:pt x="133821" y="584199"/>
                </a:lnTo>
                <a:lnTo>
                  <a:pt x="140777" y="589279"/>
                </a:lnTo>
                <a:lnTo>
                  <a:pt x="150380" y="593089"/>
                </a:lnTo>
                <a:lnTo>
                  <a:pt x="164426" y="596899"/>
                </a:lnTo>
                <a:lnTo>
                  <a:pt x="179899" y="601979"/>
                </a:lnTo>
                <a:lnTo>
                  <a:pt x="206985" y="612139"/>
                </a:lnTo>
                <a:lnTo>
                  <a:pt x="221615" y="614679"/>
                </a:lnTo>
                <a:lnTo>
                  <a:pt x="232442" y="615949"/>
                </a:lnTo>
                <a:lnTo>
                  <a:pt x="237855" y="618489"/>
                </a:lnTo>
                <a:lnTo>
                  <a:pt x="244510" y="622299"/>
                </a:lnTo>
                <a:lnTo>
                  <a:pt x="259067" y="623569"/>
                </a:lnTo>
                <a:lnTo>
                  <a:pt x="319887" y="623569"/>
                </a:lnTo>
                <a:lnTo>
                  <a:pt x="354907" y="622299"/>
                </a:lnTo>
                <a:lnTo>
                  <a:pt x="384175" y="619759"/>
                </a:lnTo>
                <a:lnTo>
                  <a:pt x="411796" y="614679"/>
                </a:lnTo>
                <a:lnTo>
                  <a:pt x="444138" y="608329"/>
                </a:lnTo>
                <a:lnTo>
                  <a:pt x="477993" y="603249"/>
                </a:lnTo>
                <a:lnTo>
                  <a:pt x="510159" y="600709"/>
                </a:lnTo>
                <a:lnTo>
                  <a:pt x="537800" y="598169"/>
                </a:lnTo>
                <a:lnTo>
                  <a:pt x="561467" y="594359"/>
                </a:lnTo>
                <a:lnTo>
                  <a:pt x="604354" y="586739"/>
                </a:lnTo>
                <a:lnTo>
                  <a:pt x="628566" y="585469"/>
                </a:lnTo>
                <a:lnTo>
                  <a:pt x="653997" y="582929"/>
                </a:lnTo>
                <a:lnTo>
                  <a:pt x="675340" y="580389"/>
                </a:lnTo>
                <a:lnTo>
                  <a:pt x="687285" y="575309"/>
                </a:lnTo>
                <a:lnTo>
                  <a:pt x="691933" y="571499"/>
                </a:lnTo>
                <a:lnTo>
                  <a:pt x="697037" y="568959"/>
                </a:lnTo>
                <a:lnTo>
                  <a:pt x="705739" y="567689"/>
                </a:lnTo>
                <a:lnTo>
                  <a:pt x="721182" y="566419"/>
                </a:lnTo>
                <a:lnTo>
                  <a:pt x="748576" y="566419"/>
                </a:lnTo>
                <a:lnTo>
                  <a:pt x="780799" y="563879"/>
                </a:lnTo>
                <a:lnTo>
                  <a:pt x="809293" y="560069"/>
                </a:lnTo>
                <a:lnTo>
                  <a:pt x="825500" y="554989"/>
                </a:lnTo>
                <a:lnTo>
                  <a:pt x="835818" y="551179"/>
                </a:lnTo>
                <a:lnTo>
                  <a:pt x="849806" y="549909"/>
                </a:lnTo>
                <a:lnTo>
                  <a:pt x="863638" y="549909"/>
                </a:lnTo>
                <a:lnTo>
                  <a:pt x="873493" y="546099"/>
                </a:lnTo>
                <a:lnTo>
                  <a:pt x="885987" y="542289"/>
                </a:lnTo>
                <a:lnTo>
                  <a:pt x="926924" y="537209"/>
                </a:lnTo>
                <a:lnTo>
                  <a:pt x="942390" y="537209"/>
                </a:lnTo>
                <a:lnTo>
                  <a:pt x="956449" y="535939"/>
                </a:lnTo>
                <a:lnTo>
                  <a:pt x="953338" y="528319"/>
                </a:lnTo>
                <a:lnTo>
                  <a:pt x="947229" y="520699"/>
                </a:lnTo>
                <a:lnTo>
                  <a:pt x="947458" y="513079"/>
                </a:lnTo>
                <a:lnTo>
                  <a:pt x="956271" y="510539"/>
                </a:lnTo>
                <a:lnTo>
                  <a:pt x="963808" y="509269"/>
                </a:lnTo>
                <a:lnTo>
                  <a:pt x="971940" y="507999"/>
                </a:lnTo>
                <a:lnTo>
                  <a:pt x="978781" y="506729"/>
                </a:lnTo>
                <a:lnTo>
                  <a:pt x="982446" y="502919"/>
                </a:lnTo>
                <a:lnTo>
                  <a:pt x="984364" y="497839"/>
                </a:lnTo>
                <a:lnTo>
                  <a:pt x="976706" y="495299"/>
                </a:lnTo>
                <a:lnTo>
                  <a:pt x="979170" y="482599"/>
                </a:lnTo>
                <a:lnTo>
                  <a:pt x="990130" y="480059"/>
                </a:lnTo>
                <a:lnTo>
                  <a:pt x="989558" y="472439"/>
                </a:lnTo>
                <a:lnTo>
                  <a:pt x="523735" y="472439"/>
                </a:lnTo>
                <a:lnTo>
                  <a:pt x="495471" y="467359"/>
                </a:lnTo>
                <a:lnTo>
                  <a:pt x="178854" y="467359"/>
                </a:lnTo>
                <a:lnTo>
                  <a:pt x="174790" y="463549"/>
                </a:lnTo>
                <a:lnTo>
                  <a:pt x="174790" y="298449"/>
                </a:lnTo>
                <a:close/>
              </a:path>
              <a:path w="1064259" h="623569">
                <a:moveTo>
                  <a:pt x="741768" y="142239"/>
                </a:moveTo>
                <a:lnTo>
                  <a:pt x="626745" y="142239"/>
                </a:lnTo>
                <a:lnTo>
                  <a:pt x="630796" y="147319"/>
                </a:lnTo>
                <a:lnTo>
                  <a:pt x="630796" y="369569"/>
                </a:lnTo>
                <a:lnTo>
                  <a:pt x="622797" y="410209"/>
                </a:lnTo>
                <a:lnTo>
                  <a:pt x="600544" y="441959"/>
                </a:lnTo>
                <a:lnTo>
                  <a:pt x="566652" y="464819"/>
                </a:lnTo>
                <a:lnTo>
                  <a:pt x="523735" y="472439"/>
                </a:lnTo>
                <a:lnTo>
                  <a:pt x="989558" y="472439"/>
                </a:lnTo>
                <a:lnTo>
                  <a:pt x="989368" y="469899"/>
                </a:lnTo>
                <a:lnTo>
                  <a:pt x="987399" y="467359"/>
                </a:lnTo>
                <a:lnTo>
                  <a:pt x="658571" y="467359"/>
                </a:lnTo>
                <a:lnTo>
                  <a:pt x="655866" y="462279"/>
                </a:lnTo>
                <a:lnTo>
                  <a:pt x="656767" y="458469"/>
                </a:lnTo>
                <a:lnTo>
                  <a:pt x="737260" y="149859"/>
                </a:lnTo>
                <a:lnTo>
                  <a:pt x="738162" y="144779"/>
                </a:lnTo>
                <a:lnTo>
                  <a:pt x="741768" y="142239"/>
                </a:lnTo>
                <a:close/>
              </a:path>
              <a:path w="1064259" h="623569">
                <a:moveTo>
                  <a:pt x="240449" y="332739"/>
                </a:moveTo>
                <a:lnTo>
                  <a:pt x="237324" y="334009"/>
                </a:lnTo>
                <a:lnTo>
                  <a:pt x="237324" y="463549"/>
                </a:lnTo>
                <a:lnTo>
                  <a:pt x="233260" y="467359"/>
                </a:lnTo>
                <a:lnTo>
                  <a:pt x="322326" y="467359"/>
                </a:lnTo>
                <a:lnTo>
                  <a:pt x="320065" y="463549"/>
                </a:lnTo>
                <a:lnTo>
                  <a:pt x="318719" y="462279"/>
                </a:lnTo>
                <a:lnTo>
                  <a:pt x="241795" y="335279"/>
                </a:lnTo>
                <a:lnTo>
                  <a:pt x="240449" y="332739"/>
                </a:lnTo>
                <a:close/>
              </a:path>
              <a:path w="1064259" h="623569">
                <a:moveTo>
                  <a:pt x="421640" y="142239"/>
                </a:moveTo>
                <a:lnTo>
                  <a:pt x="379895" y="142239"/>
                </a:lnTo>
                <a:lnTo>
                  <a:pt x="383476" y="152399"/>
                </a:lnTo>
                <a:lnTo>
                  <a:pt x="378993" y="158749"/>
                </a:lnTo>
                <a:lnTo>
                  <a:pt x="294894" y="287019"/>
                </a:lnTo>
                <a:lnTo>
                  <a:pt x="290830" y="293369"/>
                </a:lnTo>
                <a:lnTo>
                  <a:pt x="291287" y="297179"/>
                </a:lnTo>
                <a:lnTo>
                  <a:pt x="294894" y="302259"/>
                </a:lnTo>
                <a:lnTo>
                  <a:pt x="387083" y="449579"/>
                </a:lnTo>
                <a:lnTo>
                  <a:pt x="391134" y="455929"/>
                </a:lnTo>
                <a:lnTo>
                  <a:pt x="387527" y="467359"/>
                </a:lnTo>
                <a:lnTo>
                  <a:pt x="495471" y="467359"/>
                </a:lnTo>
                <a:lnTo>
                  <a:pt x="481339" y="464819"/>
                </a:lnTo>
                <a:lnTo>
                  <a:pt x="447714" y="441959"/>
                </a:lnTo>
                <a:lnTo>
                  <a:pt x="425560" y="410209"/>
                </a:lnTo>
                <a:lnTo>
                  <a:pt x="417576" y="369569"/>
                </a:lnTo>
                <a:lnTo>
                  <a:pt x="417576" y="147319"/>
                </a:lnTo>
                <a:lnTo>
                  <a:pt x="421640" y="142239"/>
                </a:lnTo>
                <a:close/>
              </a:path>
              <a:path w="1064259" h="623569">
                <a:moveTo>
                  <a:pt x="813282" y="405129"/>
                </a:moveTo>
                <a:lnTo>
                  <a:pt x="736815" y="405129"/>
                </a:lnTo>
                <a:lnTo>
                  <a:pt x="735012" y="408939"/>
                </a:lnTo>
                <a:lnTo>
                  <a:pt x="734110" y="412749"/>
                </a:lnTo>
                <a:lnTo>
                  <a:pt x="721512" y="459739"/>
                </a:lnTo>
                <a:lnTo>
                  <a:pt x="720610" y="464819"/>
                </a:lnTo>
                <a:lnTo>
                  <a:pt x="717042" y="467359"/>
                </a:lnTo>
                <a:lnTo>
                  <a:pt x="834428" y="467359"/>
                </a:lnTo>
                <a:lnTo>
                  <a:pt x="831278" y="464819"/>
                </a:lnTo>
                <a:lnTo>
                  <a:pt x="829932" y="459739"/>
                </a:lnTo>
                <a:lnTo>
                  <a:pt x="815987" y="412749"/>
                </a:lnTo>
                <a:lnTo>
                  <a:pt x="815086" y="408939"/>
                </a:lnTo>
                <a:lnTo>
                  <a:pt x="813282" y="405129"/>
                </a:lnTo>
                <a:close/>
              </a:path>
              <a:path w="1064259" h="623569">
                <a:moveTo>
                  <a:pt x="1036758" y="80009"/>
                </a:moveTo>
                <a:lnTo>
                  <a:pt x="181660" y="80009"/>
                </a:lnTo>
                <a:lnTo>
                  <a:pt x="183997" y="82549"/>
                </a:lnTo>
                <a:lnTo>
                  <a:pt x="180682" y="87629"/>
                </a:lnTo>
                <a:lnTo>
                  <a:pt x="172135" y="88899"/>
                </a:lnTo>
                <a:lnTo>
                  <a:pt x="159372" y="88899"/>
                </a:lnTo>
                <a:lnTo>
                  <a:pt x="151005" y="90169"/>
                </a:lnTo>
                <a:lnTo>
                  <a:pt x="144100" y="92709"/>
                </a:lnTo>
                <a:lnTo>
                  <a:pt x="137205" y="96519"/>
                </a:lnTo>
                <a:lnTo>
                  <a:pt x="128866" y="99059"/>
                </a:lnTo>
                <a:lnTo>
                  <a:pt x="116141" y="100329"/>
                </a:lnTo>
                <a:lnTo>
                  <a:pt x="108775" y="104139"/>
                </a:lnTo>
                <a:lnTo>
                  <a:pt x="108940" y="111759"/>
                </a:lnTo>
                <a:lnTo>
                  <a:pt x="111764" y="115569"/>
                </a:lnTo>
                <a:lnTo>
                  <a:pt x="124412" y="115569"/>
                </a:lnTo>
                <a:lnTo>
                  <a:pt x="128143" y="118109"/>
                </a:lnTo>
                <a:lnTo>
                  <a:pt x="129933" y="121919"/>
                </a:lnTo>
                <a:lnTo>
                  <a:pt x="125196" y="125729"/>
                </a:lnTo>
                <a:lnTo>
                  <a:pt x="117360" y="125729"/>
                </a:lnTo>
                <a:lnTo>
                  <a:pt x="103599" y="128269"/>
                </a:lnTo>
                <a:lnTo>
                  <a:pt x="91087" y="134619"/>
                </a:lnTo>
                <a:lnTo>
                  <a:pt x="80381" y="139699"/>
                </a:lnTo>
                <a:lnTo>
                  <a:pt x="72034" y="142239"/>
                </a:lnTo>
                <a:lnTo>
                  <a:pt x="810120" y="142239"/>
                </a:lnTo>
                <a:lnTo>
                  <a:pt x="813727" y="144779"/>
                </a:lnTo>
                <a:lnTo>
                  <a:pt x="814628" y="149859"/>
                </a:lnTo>
                <a:lnTo>
                  <a:pt x="894676" y="458469"/>
                </a:lnTo>
                <a:lnTo>
                  <a:pt x="895578" y="462279"/>
                </a:lnTo>
                <a:lnTo>
                  <a:pt x="892873" y="467359"/>
                </a:lnTo>
                <a:lnTo>
                  <a:pt x="987399" y="467359"/>
                </a:lnTo>
                <a:lnTo>
                  <a:pt x="983462" y="462279"/>
                </a:lnTo>
                <a:lnTo>
                  <a:pt x="985710" y="448309"/>
                </a:lnTo>
                <a:lnTo>
                  <a:pt x="988745" y="444499"/>
                </a:lnTo>
                <a:lnTo>
                  <a:pt x="1000810" y="434339"/>
                </a:lnTo>
                <a:lnTo>
                  <a:pt x="1000607" y="429259"/>
                </a:lnTo>
                <a:lnTo>
                  <a:pt x="990739" y="420369"/>
                </a:lnTo>
                <a:lnTo>
                  <a:pt x="990384" y="415289"/>
                </a:lnTo>
                <a:lnTo>
                  <a:pt x="997432" y="406399"/>
                </a:lnTo>
                <a:lnTo>
                  <a:pt x="1000518" y="403859"/>
                </a:lnTo>
                <a:lnTo>
                  <a:pt x="991273" y="386079"/>
                </a:lnTo>
                <a:lnTo>
                  <a:pt x="1000023" y="382269"/>
                </a:lnTo>
                <a:lnTo>
                  <a:pt x="1000023" y="367029"/>
                </a:lnTo>
                <a:lnTo>
                  <a:pt x="984008" y="367029"/>
                </a:lnTo>
                <a:lnTo>
                  <a:pt x="984008" y="354329"/>
                </a:lnTo>
                <a:lnTo>
                  <a:pt x="993940" y="353059"/>
                </a:lnTo>
                <a:lnTo>
                  <a:pt x="1016660" y="346709"/>
                </a:lnTo>
                <a:lnTo>
                  <a:pt x="1021803" y="344169"/>
                </a:lnTo>
                <a:lnTo>
                  <a:pt x="1020191" y="332739"/>
                </a:lnTo>
                <a:lnTo>
                  <a:pt x="1023974" y="325119"/>
                </a:lnTo>
                <a:lnTo>
                  <a:pt x="1033997" y="320039"/>
                </a:lnTo>
                <a:lnTo>
                  <a:pt x="1044613" y="314959"/>
                </a:lnTo>
                <a:lnTo>
                  <a:pt x="1050175" y="309879"/>
                </a:lnTo>
                <a:lnTo>
                  <a:pt x="1051712" y="303529"/>
                </a:lnTo>
                <a:lnTo>
                  <a:pt x="1022384" y="303529"/>
                </a:lnTo>
                <a:lnTo>
                  <a:pt x="1015469" y="300989"/>
                </a:lnTo>
                <a:lnTo>
                  <a:pt x="1010341" y="298449"/>
                </a:lnTo>
                <a:lnTo>
                  <a:pt x="1007275" y="294639"/>
                </a:lnTo>
                <a:lnTo>
                  <a:pt x="1004684" y="287019"/>
                </a:lnTo>
                <a:lnTo>
                  <a:pt x="1015149" y="287019"/>
                </a:lnTo>
                <a:lnTo>
                  <a:pt x="1015961" y="269239"/>
                </a:lnTo>
                <a:lnTo>
                  <a:pt x="1019924" y="265429"/>
                </a:lnTo>
                <a:lnTo>
                  <a:pt x="1032624" y="262889"/>
                </a:lnTo>
                <a:lnTo>
                  <a:pt x="1037932" y="262889"/>
                </a:lnTo>
                <a:lnTo>
                  <a:pt x="1043647" y="251459"/>
                </a:lnTo>
                <a:lnTo>
                  <a:pt x="1040422" y="241299"/>
                </a:lnTo>
                <a:lnTo>
                  <a:pt x="1055306" y="236219"/>
                </a:lnTo>
                <a:lnTo>
                  <a:pt x="1063879" y="234949"/>
                </a:lnTo>
                <a:lnTo>
                  <a:pt x="1060564" y="228599"/>
                </a:lnTo>
                <a:lnTo>
                  <a:pt x="1054399" y="226059"/>
                </a:lnTo>
                <a:lnTo>
                  <a:pt x="1043979" y="224789"/>
                </a:lnTo>
                <a:lnTo>
                  <a:pt x="1033991" y="222249"/>
                </a:lnTo>
                <a:lnTo>
                  <a:pt x="1029119" y="218439"/>
                </a:lnTo>
                <a:lnTo>
                  <a:pt x="1032649" y="210819"/>
                </a:lnTo>
                <a:lnTo>
                  <a:pt x="1041058" y="201929"/>
                </a:lnTo>
                <a:lnTo>
                  <a:pt x="1048812" y="191769"/>
                </a:lnTo>
                <a:lnTo>
                  <a:pt x="1050378" y="180339"/>
                </a:lnTo>
                <a:lnTo>
                  <a:pt x="1043070" y="172719"/>
                </a:lnTo>
                <a:lnTo>
                  <a:pt x="1031262" y="170179"/>
                </a:lnTo>
                <a:lnTo>
                  <a:pt x="1020010" y="168909"/>
                </a:lnTo>
                <a:lnTo>
                  <a:pt x="1014374" y="167639"/>
                </a:lnTo>
                <a:lnTo>
                  <a:pt x="1012850" y="162559"/>
                </a:lnTo>
                <a:lnTo>
                  <a:pt x="1021842" y="158749"/>
                </a:lnTo>
                <a:lnTo>
                  <a:pt x="1015238" y="154939"/>
                </a:lnTo>
                <a:lnTo>
                  <a:pt x="1007107" y="153669"/>
                </a:lnTo>
                <a:lnTo>
                  <a:pt x="995646" y="153669"/>
                </a:lnTo>
                <a:lnTo>
                  <a:pt x="985421" y="152399"/>
                </a:lnTo>
                <a:lnTo>
                  <a:pt x="980998" y="149859"/>
                </a:lnTo>
                <a:lnTo>
                  <a:pt x="982991" y="144779"/>
                </a:lnTo>
                <a:lnTo>
                  <a:pt x="988695" y="142239"/>
                </a:lnTo>
                <a:lnTo>
                  <a:pt x="997693" y="140969"/>
                </a:lnTo>
                <a:lnTo>
                  <a:pt x="1009573" y="139699"/>
                </a:lnTo>
                <a:lnTo>
                  <a:pt x="1021602" y="137159"/>
                </a:lnTo>
                <a:lnTo>
                  <a:pt x="1030844" y="134619"/>
                </a:lnTo>
                <a:lnTo>
                  <a:pt x="1036550" y="130809"/>
                </a:lnTo>
                <a:lnTo>
                  <a:pt x="1037971" y="123189"/>
                </a:lnTo>
                <a:lnTo>
                  <a:pt x="1031830" y="118109"/>
                </a:lnTo>
                <a:lnTo>
                  <a:pt x="1019511" y="116839"/>
                </a:lnTo>
                <a:lnTo>
                  <a:pt x="1007420" y="116839"/>
                </a:lnTo>
                <a:lnTo>
                  <a:pt x="1001966" y="113029"/>
                </a:lnTo>
                <a:lnTo>
                  <a:pt x="1003215" y="109219"/>
                </a:lnTo>
                <a:lnTo>
                  <a:pt x="1007275" y="105409"/>
                </a:lnTo>
                <a:lnTo>
                  <a:pt x="1014610" y="104139"/>
                </a:lnTo>
                <a:lnTo>
                  <a:pt x="1025690" y="102869"/>
                </a:lnTo>
                <a:lnTo>
                  <a:pt x="1035110" y="99059"/>
                </a:lnTo>
                <a:lnTo>
                  <a:pt x="1038453" y="91439"/>
                </a:lnTo>
                <a:lnTo>
                  <a:pt x="1037634" y="82549"/>
                </a:lnTo>
                <a:lnTo>
                  <a:pt x="1036758" y="80009"/>
                </a:lnTo>
                <a:close/>
              </a:path>
              <a:path w="1064259" h="623569">
                <a:moveTo>
                  <a:pt x="571423" y="142239"/>
                </a:moveTo>
                <a:lnTo>
                  <a:pt x="476948" y="142239"/>
                </a:lnTo>
                <a:lnTo>
                  <a:pt x="481012" y="147319"/>
                </a:lnTo>
                <a:lnTo>
                  <a:pt x="481012" y="369569"/>
                </a:lnTo>
                <a:lnTo>
                  <a:pt x="483957" y="384809"/>
                </a:lnTo>
                <a:lnTo>
                  <a:pt x="492425" y="396239"/>
                </a:lnTo>
                <a:lnTo>
                  <a:pt x="505867" y="403859"/>
                </a:lnTo>
                <a:lnTo>
                  <a:pt x="523735" y="406399"/>
                </a:lnTo>
                <a:lnTo>
                  <a:pt x="542124" y="403859"/>
                </a:lnTo>
                <a:lnTo>
                  <a:pt x="555834" y="396239"/>
                </a:lnTo>
                <a:lnTo>
                  <a:pt x="564401" y="384809"/>
                </a:lnTo>
                <a:lnTo>
                  <a:pt x="567359" y="369569"/>
                </a:lnTo>
                <a:lnTo>
                  <a:pt x="567359" y="147319"/>
                </a:lnTo>
                <a:lnTo>
                  <a:pt x="571423" y="142239"/>
                </a:lnTo>
                <a:close/>
              </a:path>
              <a:path w="1064259" h="623569">
                <a:moveTo>
                  <a:pt x="777735" y="222249"/>
                </a:moveTo>
                <a:lnTo>
                  <a:pt x="773252" y="222249"/>
                </a:lnTo>
                <a:lnTo>
                  <a:pt x="772807" y="224789"/>
                </a:lnTo>
                <a:lnTo>
                  <a:pt x="751205" y="335279"/>
                </a:lnTo>
                <a:lnTo>
                  <a:pt x="750303" y="339089"/>
                </a:lnTo>
                <a:lnTo>
                  <a:pt x="752106" y="340359"/>
                </a:lnTo>
                <a:lnTo>
                  <a:pt x="798893" y="340359"/>
                </a:lnTo>
                <a:lnTo>
                  <a:pt x="800684" y="339089"/>
                </a:lnTo>
                <a:lnTo>
                  <a:pt x="799795" y="335279"/>
                </a:lnTo>
                <a:lnTo>
                  <a:pt x="778179" y="224789"/>
                </a:lnTo>
                <a:lnTo>
                  <a:pt x="777735" y="222249"/>
                </a:lnTo>
                <a:close/>
              </a:path>
              <a:path w="1064259" h="623569">
                <a:moveTo>
                  <a:pt x="1042936" y="302259"/>
                </a:moveTo>
                <a:lnTo>
                  <a:pt x="1030808" y="303529"/>
                </a:lnTo>
                <a:lnTo>
                  <a:pt x="1051712" y="303529"/>
                </a:lnTo>
                <a:lnTo>
                  <a:pt x="1042936" y="302259"/>
                </a:lnTo>
                <a:close/>
              </a:path>
              <a:path w="1064259" h="623569">
                <a:moveTo>
                  <a:pt x="178854" y="142239"/>
                </a:moveTo>
                <a:lnTo>
                  <a:pt x="62738" y="142239"/>
                </a:lnTo>
                <a:lnTo>
                  <a:pt x="59182" y="146049"/>
                </a:lnTo>
                <a:lnTo>
                  <a:pt x="60756" y="153669"/>
                </a:lnTo>
                <a:lnTo>
                  <a:pt x="60047" y="160019"/>
                </a:lnTo>
                <a:lnTo>
                  <a:pt x="56929" y="165099"/>
                </a:lnTo>
                <a:lnTo>
                  <a:pt x="53461" y="171449"/>
                </a:lnTo>
                <a:lnTo>
                  <a:pt x="51701" y="179069"/>
                </a:lnTo>
                <a:lnTo>
                  <a:pt x="47240" y="186689"/>
                </a:lnTo>
                <a:lnTo>
                  <a:pt x="37711" y="193039"/>
                </a:lnTo>
                <a:lnTo>
                  <a:pt x="28236" y="196849"/>
                </a:lnTo>
                <a:lnTo>
                  <a:pt x="23939" y="201929"/>
                </a:lnTo>
                <a:lnTo>
                  <a:pt x="23939" y="209549"/>
                </a:lnTo>
                <a:lnTo>
                  <a:pt x="40398" y="209549"/>
                </a:lnTo>
                <a:lnTo>
                  <a:pt x="29464" y="219709"/>
                </a:lnTo>
                <a:lnTo>
                  <a:pt x="30073" y="223519"/>
                </a:lnTo>
                <a:lnTo>
                  <a:pt x="34848" y="231139"/>
                </a:lnTo>
                <a:lnTo>
                  <a:pt x="36334" y="238759"/>
                </a:lnTo>
                <a:lnTo>
                  <a:pt x="11023" y="271779"/>
                </a:lnTo>
                <a:lnTo>
                  <a:pt x="11099" y="280669"/>
                </a:lnTo>
                <a:lnTo>
                  <a:pt x="1816" y="288289"/>
                </a:lnTo>
                <a:lnTo>
                  <a:pt x="1816" y="300989"/>
                </a:lnTo>
                <a:lnTo>
                  <a:pt x="9436" y="298449"/>
                </a:lnTo>
                <a:lnTo>
                  <a:pt x="174790" y="298449"/>
                </a:lnTo>
                <a:lnTo>
                  <a:pt x="174790" y="147319"/>
                </a:lnTo>
                <a:lnTo>
                  <a:pt x="178854" y="142239"/>
                </a:lnTo>
                <a:close/>
              </a:path>
              <a:path w="1064259" h="623569">
                <a:moveTo>
                  <a:pt x="1037932" y="262889"/>
                </a:moveTo>
                <a:lnTo>
                  <a:pt x="1032624" y="262889"/>
                </a:lnTo>
                <a:lnTo>
                  <a:pt x="1037297" y="264159"/>
                </a:lnTo>
                <a:lnTo>
                  <a:pt x="1037932" y="262889"/>
                </a:lnTo>
                <a:close/>
              </a:path>
              <a:path w="1064259" h="623569">
                <a:moveTo>
                  <a:pt x="319176" y="142239"/>
                </a:moveTo>
                <a:lnTo>
                  <a:pt x="233260" y="142239"/>
                </a:lnTo>
                <a:lnTo>
                  <a:pt x="237324" y="147319"/>
                </a:lnTo>
                <a:lnTo>
                  <a:pt x="237324" y="261619"/>
                </a:lnTo>
                <a:lnTo>
                  <a:pt x="240449" y="261619"/>
                </a:lnTo>
                <a:lnTo>
                  <a:pt x="241795" y="260349"/>
                </a:lnTo>
                <a:lnTo>
                  <a:pt x="316014" y="147319"/>
                </a:lnTo>
                <a:lnTo>
                  <a:pt x="317373" y="144779"/>
                </a:lnTo>
                <a:lnTo>
                  <a:pt x="319176" y="142239"/>
                </a:lnTo>
                <a:close/>
              </a:path>
              <a:path w="1064259" h="623569">
                <a:moveTo>
                  <a:pt x="224967" y="46989"/>
                </a:moveTo>
                <a:lnTo>
                  <a:pt x="218364" y="46989"/>
                </a:lnTo>
                <a:lnTo>
                  <a:pt x="211963" y="48259"/>
                </a:lnTo>
                <a:lnTo>
                  <a:pt x="199644" y="53339"/>
                </a:lnTo>
                <a:lnTo>
                  <a:pt x="193736" y="55879"/>
                </a:lnTo>
                <a:lnTo>
                  <a:pt x="186683" y="59689"/>
                </a:lnTo>
                <a:lnTo>
                  <a:pt x="171894" y="62229"/>
                </a:lnTo>
                <a:lnTo>
                  <a:pt x="162648" y="63499"/>
                </a:lnTo>
                <a:lnTo>
                  <a:pt x="154355" y="67309"/>
                </a:lnTo>
                <a:lnTo>
                  <a:pt x="154355" y="78739"/>
                </a:lnTo>
                <a:lnTo>
                  <a:pt x="159499" y="80009"/>
                </a:lnTo>
                <a:lnTo>
                  <a:pt x="167068" y="81279"/>
                </a:lnTo>
                <a:lnTo>
                  <a:pt x="175171" y="80009"/>
                </a:lnTo>
                <a:lnTo>
                  <a:pt x="1036758" y="80009"/>
                </a:lnTo>
                <a:lnTo>
                  <a:pt x="1010158" y="52069"/>
                </a:lnTo>
                <a:lnTo>
                  <a:pt x="1001793" y="48259"/>
                </a:lnTo>
                <a:lnTo>
                  <a:pt x="231597" y="48259"/>
                </a:lnTo>
                <a:lnTo>
                  <a:pt x="224967" y="46989"/>
                </a:lnTo>
                <a:close/>
              </a:path>
              <a:path w="1064259" h="623569">
                <a:moveTo>
                  <a:pt x="275831" y="39369"/>
                </a:moveTo>
                <a:lnTo>
                  <a:pt x="266271" y="39369"/>
                </a:lnTo>
                <a:lnTo>
                  <a:pt x="257773" y="40639"/>
                </a:lnTo>
                <a:lnTo>
                  <a:pt x="250372" y="41909"/>
                </a:lnTo>
                <a:lnTo>
                  <a:pt x="244106" y="43179"/>
                </a:lnTo>
                <a:lnTo>
                  <a:pt x="236524" y="46989"/>
                </a:lnTo>
                <a:lnTo>
                  <a:pt x="231597" y="48259"/>
                </a:lnTo>
                <a:lnTo>
                  <a:pt x="1001793" y="48259"/>
                </a:lnTo>
                <a:lnTo>
                  <a:pt x="992660" y="45719"/>
                </a:lnTo>
                <a:lnTo>
                  <a:pt x="982265" y="44449"/>
                </a:lnTo>
                <a:lnTo>
                  <a:pt x="952525" y="44449"/>
                </a:lnTo>
                <a:lnTo>
                  <a:pt x="952385" y="41909"/>
                </a:lnTo>
                <a:lnTo>
                  <a:pt x="951322" y="40639"/>
                </a:lnTo>
                <a:lnTo>
                  <a:pt x="288022" y="40639"/>
                </a:lnTo>
                <a:lnTo>
                  <a:pt x="275831" y="39369"/>
                </a:lnTo>
                <a:close/>
              </a:path>
              <a:path w="1064259" h="623569">
                <a:moveTo>
                  <a:pt x="825193" y="0"/>
                </a:moveTo>
                <a:lnTo>
                  <a:pt x="817910" y="0"/>
                </a:lnTo>
                <a:lnTo>
                  <a:pt x="800212" y="2539"/>
                </a:lnTo>
                <a:lnTo>
                  <a:pt x="786244" y="2539"/>
                </a:lnTo>
                <a:lnTo>
                  <a:pt x="778751" y="3809"/>
                </a:lnTo>
                <a:lnTo>
                  <a:pt x="769803" y="5079"/>
                </a:lnTo>
                <a:lnTo>
                  <a:pt x="759896" y="6349"/>
                </a:lnTo>
                <a:lnTo>
                  <a:pt x="749692" y="6349"/>
                </a:lnTo>
                <a:lnTo>
                  <a:pt x="739851" y="7619"/>
                </a:lnTo>
                <a:lnTo>
                  <a:pt x="679056" y="7619"/>
                </a:lnTo>
                <a:lnTo>
                  <a:pt x="654942" y="10159"/>
                </a:lnTo>
                <a:lnTo>
                  <a:pt x="587652" y="15239"/>
                </a:lnTo>
                <a:lnTo>
                  <a:pt x="565467" y="16509"/>
                </a:lnTo>
                <a:lnTo>
                  <a:pt x="547410" y="17779"/>
                </a:lnTo>
                <a:lnTo>
                  <a:pt x="523108" y="19049"/>
                </a:lnTo>
                <a:lnTo>
                  <a:pt x="497989" y="21589"/>
                </a:lnTo>
                <a:lnTo>
                  <a:pt x="477481" y="24129"/>
                </a:lnTo>
                <a:lnTo>
                  <a:pt x="458790" y="26669"/>
                </a:lnTo>
                <a:lnTo>
                  <a:pt x="437213" y="30479"/>
                </a:lnTo>
                <a:lnTo>
                  <a:pt x="415345" y="33019"/>
                </a:lnTo>
                <a:lnTo>
                  <a:pt x="395782" y="35559"/>
                </a:lnTo>
                <a:lnTo>
                  <a:pt x="345980" y="39369"/>
                </a:lnTo>
                <a:lnTo>
                  <a:pt x="332422" y="40639"/>
                </a:lnTo>
                <a:lnTo>
                  <a:pt x="951322" y="40639"/>
                </a:lnTo>
                <a:lnTo>
                  <a:pt x="948131" y="36829"/>
                </a:lnTo>
                <a:lnTo>
                  <a:pt x="943555" y="34289"/>
                </a:lnTo>
                <a:lnTo>
                  <a:pt x="940159" y="33019"/>
                </a:lnTo>
                <a:lnTo>
                  <a:pt x="908532" y="33019"/>
                </a:lnTo>
                <a:lnTo>
                  <a:pt x="907719" y="27939"/>
                </a:lnTo>
                <a:lnTo>
                  <a:pt x="908773" y="21589"/>
                </a:lnTo>
                <a:lnTo>
                  <a:pt x="908343" y="16509"/>
                </a:lnTo>
                <a:lnTo>
                  <a:pt x="904274" y="11429"/>
                </a:lnTo>
                <a:lnTo>
                  <a:pt x="897939" y="8889"/>
                </a:lnTo>
                <a:lnTo>
                  <a:pt x="851307" y="8889"/>
                </a:lnTo>
                <a:lnTo>
                  <a:pt x="844816" y="7619"/>
                </a:lnTo>
                <a:lnTo>
                  <a:pt x="838911" y="3809"/>
                </a:lnTo>
                <a:lnTo>
                  <a:pt x="831864" y="1269"/>
                </a:lnTo>
                <a:lnTo>
                  <a:pt x="825193" y="0"/>
                </a:lnTo>
                <a:close/>
              </a:path>
              <a:path w="1064259" h="623569">
                <a:moveTo>
                  <a:pt x="928621" y="30479"/>
                </a:moveTo>
                <a:lnTo>
                  <a:pt x="919988" y="30479"/>
                </a:lnTo>
                <a:lnTo>
                  <a:pt x="908532" y="33019"/>
                </a:lnTo>
                <a:lnTo>
                  <a:pt x="940159" y="33019"/>
                </a:lnTo>
                <a:lnTo>
                  <a:pt x="936764" y="31749"/>
                </a:lnTo>
                <a:lnTo>
                  <a:pt x="928621" y="30479"/>
                </a:lnTo>
                <a:close/>
              </a:path>
              <a:path w="1064259" h="623569">
                <a:moveTo>
                  <a:pt x="894772" y="7619"/>
                </a:moveTo>
                <a:lnTo>
                  <a:pt x="878039" y="7619"/>
                </a:lnTo>
                <a:lnTo>
                  <a:pt x="861383" y="8889"/>
                </a:lnTo>
                <a:lnTo>
                  <a:pt x="897939" y="8889"/>
                </a:lnTo>
                <a:lnTo>
                  <a:pt x="894772" y="7619"/>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8759218" y="530546"/>
            <a:ext cx="1434621" cy="453109"/>
          </a:xfrm>
          <a:prstGeom prst="rect">
            <a:avLst/>
          </a:prstGeom>
        </p:spPr>
      </p:pic>
      <p:sp>
        <p:nvSpPr>
          <p:cNvPr id="2" name="Holder 2"/>
          <p:cNvSpPr>
            <a:spLocks noGrp="1"/>
          </p:cNvSpPr>
          <p:nvPr>
            <p:ph type="title"/>
          </p:nvPr>
        </p:nvSpPr>
        <p:spPr/>
        <p:txBody>
          <a:bodyPr lIns="0" tIns="0" rIns="0" bIns="0"/>
          <a:lstStyle>
            <a:lvl1pPr>
              <a:defRPr sz="30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51085" y="5848870"/>
            <a:ext cx="3391229" cy="482600"/>
          </a:xfrm>
          <a:prstGeom prst="rect">
            <a:avLst/>
          </a:prstGeom>
        </p:spPr>
        <p:txBody>
          <a:bodyPr wrap="square" lIns="0" tIns="0" rIns="0" bIns="0">
            <a:spAutoFit/>
          </a:bodyPr>
          <a:lstStyle>
            <a:lvl1pPr>
              <a:defRPr sz="30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jW3NcmhoH14?feature=oembed"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www.youtube.com/embed/v8K1oauNjxI?feature=oembed" TargetMode="External"/><Relationship Id="rId6" Type="http://schemas.openxmlformats.org/officeDocument/2006/relationships/image" Target="../media/image26.jpeg"/><Relationship Id="rId5" Type="http://schemas.openxmlformats.org/officeDocument/2006/relationships/image" Target="../media/image5.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ideo" Target="https://www.youtube.com/embed/ELToKCdeDOE?feature=oembed" TargetMode="External"/><Relationship Id="rId6" Type="http://schemas.openxmlformats.org/officeDocument/2006/relationships/image" Target="../media/image28.jpeg"/><Relationship Id="rId5" Type="http://schemas.openxmlformats.org/officeDocument/2006/relationships/image" Target="../media/image5.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ideo" Target="https://www.youtube.com/embed/g-xmhssF4ss?feature=oembed" TargetMode="External"/><Relationship Id="rId6" Type="http://schemas.openxmlformats.org/officeDocument/2006/relationships/image" Target="../media/image30.jpeg"/><Relationship Id="rId5" Type="http://schemas.openxmlformats.org/officeDocument/2006/relationships/image" Target="../media/image5.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hyperlink" Target="http://www.kirkonulkomaanapu.fi/ajankohtaista/tilaa-uutiskirje" TargetMode="Externa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hyperlink" Target="mailto:lahjoittajapalvelu@kirkonulkomaanapu.fi" TargetMode="Externa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Bfm0K_it7dM?feature=oembed"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qgmbLboRKoM?feature=oembed" TargetMode="Externa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IMRV1EsMe6o?feature=oembed" TargetMode="Externa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AWtr14JIp24?feature=oembed" TargetMode="Externa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VLbM2P5ZwTY?feature=oembed" TargetMode="Externa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V4BKjN7AOiM?feature=oembed" TargetMode="External"/><Relationship Id="rId6" Type="http://schemas.openxmlformats.org/officeDocument/2006/relationships/image" Target="../media/image21.jpeg"/><Relationship Id="rId5" Type="http://schemas.openxmlformats.org/officeDocument/2006/relationships/image" Target="../media/image5.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48585">
              <a:lnSpc>
                <a:spcPct val="100000"/>
              </a:lnSpc>
              <a:spcBef>
                <a:spcPts val="100"/>
              </a:spcBef>
            </a:pPr>
            <a:r>
              <a:rPr spc="-325" dirty="0"/>
              <a:t>2023</a:t>
            </a:r>
          </a:p>
        </p:txBody>
      </p:sp>
      <p:pic>
        <p:nvPicPr>
          <p:cNvPr id="3" name="object 3"/>
          <p:cNvPicPr/>
          <p:nvPr/>
        </p:nvPicPr>
        <p:blipFill>
          <a:blip r:embed="rId3" cstate="print"/>
          <a:stretch>
            <a:fillRect/>
          </a:stretch>
        </p:blipFill>
        <p:spPr>
          <a:xfrm>
            <a:off x="6300004" y="3987483"/>
            <a:ext cx="3144596" cy="1752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5449491" y="3505540"/>
            <a:ext cx="3792854" cy="2070100"/>
          </a:xfrm>
          <a:prstGeom prst="rect">
            <a:avLst/>
          </a:prstGeom>
        </p:spPr>
        <p:txBody>
          <a:bodyPr vert="horz" wrap="square" lIns="0" tIns="38100" rIns="0" bIns="0" rtlCol="0">
            <a:spAutoFit/>
          </a:bodyPr>
          <a:lstStyle/>
          <a:p>
            <a:pPr marL="12700" marR="5080" algn="ctr">
              <a:lnSpc>
                <a:spcPts val="2000"/>
              </a:lnSpc>
              <a:spcBef>
                <a:spcPts val="300"/>
              </a:spcBef>
            </a:pPr>
            <a:r>
              <a:rPr sz="1800" b="1" spc="-130" dirty="0">
                <a:solidFill>
                  <a:srgbClr val="FFFFFF"/>
                </a:solidFill>
                <a:latin typeface="Trebuchet MS"/>
                <a:cs typeface="Trebuchet MS"/>
              </a:rPr>
              <a:t>Emm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15" dirty="0">
                <a:solidFill>
                  <a:srgbClr val="FFFFFF"/>
                </a:solidFill>
                <a:latin typeface="Trebuchet MS"/>
                <a:cs typeface="Trebuchet MS"/>
              </a:rPr>
              <a:t>o</a:t>
            </a:r>
            <a:r>
              <a:rPr sz="1800" b="1" spc="-35" dirty="0">
                <a:solidFill>
                  <a:srgbClr val="FFFFFF"/>
                </a:solidFill>
                <a:latin typeface="Trebuchet MS"/>
                <a:cs typeface="Trebuchet MS"/>
              </a:rPr>
              <a:t>s</a:t>
            </a:r>
            <a:r>
              <a:rPr sz="1800" b="1" spc="-140" dirty="0">
                <a:solidFill>
                  <a:srgbClr val="FFFFFF"/>
                </a:solidFill>
                <a:latin typeface="Trebuchet MS"/>
                <a:cs typeface="Trebuchet MS"/>
              </a:rPr>
              <a:t>k</a:t>
            </a:r>
            <a:r>
              <a:rPr sz="1800" b="1" spc="-50" dirty="0">
                <a:solidFill>
                  <a:srgbClr val="FFFFFF"/>
                </a:solidFill>
                <a:latin typeface="Trebuchet MS"/>
                <a:cs typeface="Trebuchet MS"/>
              </a:rPr>
              <a:t>aa</a:t>
            </a:r>
            <a:r>
              <a:rPr sz="1800" b="1" spc="-70" dirty="0">
                <a:solidFill>
                  <a:srgbClr val="FFFFFF"/>
                </a:solidFill>
                <a:latin typeface="Trebuchet MS"/>
                <a:cs typeface="Trebuchet MS"/>
              </a:rPr>
              <a:t>n</a:t>
            </a:r>
            <a:r>
              <a:rPr sz="1800" b="1" spc="-95" dirty="0">
                <a:solidFill>
                  <a:srgbClr val="FFFFFF"/>
                </a:solidFill>
                <a:latin typeface="Trebuchet MS"/>
                <a:cs typeface="Trebuchet MS"/>
              </a:rPr>
              <a:t> </a:t>
            </a:r>
            <a:r>
              <a:rPr sz="1800" b="1" spc="-35" dirty="0">
                <a:solidFill>
                  <a:srgbClr val="FFFFFF"/>
                </a:solidFill>
                <a:latin typeface="Trebuchet MS"/>
                <a:cs typeface="Trebuchet MS"/>
              </a:rPr>
              <a:t>v</a:t>
            </a:r>
            <a:r>
              <a:rPr sz="1800" b="1" spc="-105" dirty="0">
                <a:solidFill>
                  <a:srgbClr val="FFFFFF"/>
                </a:solidFill>
                <a:latin typeface="Trebuchet MS"/>
                <a:cs typeface="Trebuchet MS"/>
              </a:rPr>
              <a:t>o</a:t>
            </a:r>
            <a:r>
              <a:rPr sz="1800" b="1" spc="-65" dirty="0">
                <a:solidFill>
                  <a:srgbClr val="FFFFFF"/>
                </a:solidFill>
                <a:latin typeface="Trebuchet MS"/>
                <a:cs typeface="Trebuchet MS"/>
              </a:rPr>
              <a:t>i</a:t>
            </a:r>
            <a:r>
              <a:rPr sz="1800" b="1" spc="-95" dirty="0">
                <a:solidFill>
                  <a:srgbClr val="FFFFFF"/>
                </a:solidFill>
                <a:latin typeface="Trebuchet MS"/>
                <a:cs typeface="Trebuchet MS"/>
              </a:rPr>
              <a:t> </a:t>
            </a:r>
            <a:r>
              <a:rPr sz="1800" b="1" spc="-85" dirty="0">
                <a:solidFill>
                  <a:srgbClr val="FFFFFF"/>
                </a:solidFill>
                <a:latin typeface="Trebuchet MS"/>
                <a:cs typeface="Trebuchet MS"/>
              </a:rPr>
              <a:t>pa</a:t>
            </a:r>
            <a:r>
              <a:rPr sz="1800" b="1" spc="-135" dirty="0">
                <a:solidFill>
                  <a:srgbClr val="FFFFFF"/>
                </a:solidFill>
                <a:latin typeface="Trebuchet MS"/>
                <a:cs typeface="Trebuchet MS"/>
              </a:rPr>
              <a:t>e</a:t>
            </a:r>
            <a:r>
              <a:rPr sz="1800" b="1" dirty="0">
                <a:solidFill>
                  <a:srgbClr val="FFFFFF"/>
                </a:solidFill>
                <a:latin typeface="Trebuchet MS"/>
                <a:cs typeface="Trebuchet MS"/>
              </a:rPr>
              <a:t>t</a:t>
            </a:r>
            <a:r>
              <a:rPr sz="1800" b="1" spc="-20" dirty="0">
                <a:solidFill>
                  <a:srgbClr val="FFFFFF"/>
                </a:solidFill>
                <a:latin typeface="Trebuchet MS"/>
                <a:cs typeface="Trebuchet MS"/>
              </a:rPr>
              <a:t>a</a:t>
            </a:r>
            <a:r>
              <a:rPr sz="1800" b="1" spc="-95" dirty="0">
                <a:solidFill>
                  <a:srgbClr val="FFFFFF"/>
                </a:solidFill>
                <a:latin typeface="Trebuchet MS"/>
                <a:cs typeface="Trebuchet MS"/>
              </a:rPr>
              <a:t> </a:t>
            </a:r>
            <a:r>
              <a:rPr sz="1800" b="1" spc="-20" dirty="0">
                <a:solidFill>
                  <a:srgbClr val="FFFFFF"/>
                </a:solidFill>
                <a:latin typeface="Trebuchet MS"/>
                <a:cs typeface="Trebuchet MS"/>
              </a:rPr>
              <a:t>t</a:t>
            </a:r>
            <a:r>
              <a:rPr sz="1800" b="1" spc="-105" dirty="0">
                <a:solidFill>
                  <a:srgbClr val="FFFFFF"/>
                </a:solidFill>
                <a:latin typeface="Trebuchet MS"/>
                <a:cs typeface="Trebuchet MS"/>
              </a:rPr>
              <a:t>od</a:t>
            </a:r>
            <a:r>
              <a:rPr sz="1800" b="1" spc="-140" dirty="0">
                <a:solidFill>
                  <a:srgbClr val="FFFFFF"/>
                </a:solidFill>
                <a:latin typeface="Trebuchet MS"/>
                <a:cs typeface="Trebuchet MS"/>
              </a:rPr>
              <a:t>e</a:t>
            </a:r>
            <a:r>
              <a:rPr sz="1800" b="1" spc="-25" dirty="0">
                <a:solidFill>
                  <a:srgbClr val="FFFFFF"/>
                </a:solidFill>
                <a:latin typeface="Trebuchet MS"/>
                <a:cs typeface="Trebuchet MS"/>
              </a:rPr>
              <a:t>llisuutta  </a:t>
            </a:r>
            <a:r>
              <a:rPr sz="1800" b="1" spc="-65" dirty="0">
                <a:solidFill>
                  <a:srgbClr val="FFFFFF"/>
                </a:solidFill>
                <a:latin typeface="Trebuchet MS"/>
                <a:cs typeface="Trebuchet MS"/>
              </a:rPr>
              <a:t>liih</a:t>
            </a:r>
            <a:r>
              <a:rPr sz="1800" b="1" spc="-145" dirty="0">
                <a:solidFill>
                  <a:srgbClr val="FFFFFF"/>
                </a:solidFill>
                <a:latin typeface="Trebuchet MS"/>
                <a:cs typeface="Trebuchet MS"/>
              </a:rPr>
              <a:t>o</a:t>
            </a:r>
            <a:r>
              <a:rPr sz="1800" b="1" spc="25" dirty="0">
                <a:solidFill>
                  <a:srgbClr val="FFFFFF"/>
                </a:solidFill>
                <a:latin typeface="Trebuchet MS"/>
                <a:cs typeface="Trebuchet MS"/>
              </a:rPr>
              <a:t>t</a:t>
            </a:r>
            <a:r>
              <a:rPr sz="1800" b="1" spc="-20" dirty="0">
                <a:solidFill>
                  <a:srgbClr val="FFFFFF"/>
                </a:solidFill>
                <a:latin typeface="Trebuchet MS"/>
                <a:cs typeface="Trebuchet MS"/>
              </a:rPr>
              <a:t>t</a:t>
            </a:r>
            <a:r>
              <a:rPr sz="1800" b="1" spc="-160" dirty="0">
                <a:solidFill>
                  <a:srgbClr val="FFFFFF"/>
                </a:solidFill>
                <a:latin typeface="Trebuchet MS"/>
                <a:cs typeface="Trebuchet MS"/>
              </a:rPr>
              <a:t>e</a:t>
            </a:r>
            <a:r>
              <a:rPr sz="1800" b="1" spc="-90" dirty="0">
                <a:solidFill>
                  <a:srgbClr val="FFFFFF"/>
                </a:solidFill>
                <a:latin typeface="Trebuchet MS"/>
                <a:cs typeface="Trebuchet MS"/>
              </a:rPr>
              <a:t>le</a:t>
            </a:r>
            <a:r>
              <a:rPr sz="1800" b="1" spc="-150" dirty="0">
                <a:solidFill>
                  <a:srgbClr val="FFFFFF"/>
                </a:solidFill>
                <a:latin typeface="Trebuchet MS"/>
                <a:cs typeface="Trebuchet MS"/>
              </a:rPr>
              <a:t>m</a:t>
            </a:r>
            <a:r>
              <a:rPr sz="1800" b="1" spc="-35" dirty="0">
                <a:solidFill>
                  <a:srgbClr val="FFFFFF"/>
                </a:solidFill>
                <a:latin typeface="Trebuchet MS"/>
                <a:cs typeface="Trebuchet MS"/>
              </a:rPr>
              <a:t>all</a:t>
            </a:r>
            <a:r>
              <a:rPr sz="1800" b="1" spc="-70" dirty="0">
                <a:solidFill>
                  <a:srgbClr val="FFFFFF"/>
                </a:solidFill>
                <a:latin typeface="Trebuchet MS"/>
                <a:cs typeface="Trebuchet MS"/>
              </a:rPr>
              <a:t>a</a:t>
            </a:r>
            <a:r>
              <a:rPr sz="1800" b="1" spc="-95" dirty="0">
                <a:solidFill>
                  <a:srgbClr val="FFFFFF"/>
                </a:solidFill>
                <a:latin typeface="Trebuchet MS"/>
                <a:cs typeface="Trebuchet MS"/>
              </a:rPr>
              <a:t> </a:t>
            </a:r>
            <a:r>
              <a:rPr sz="1800" b="1" spc="-114" dirty="0">
                <a:solidFill>
                  <a:srgbClr val="FFFFFF"/>
                </a:solidFill>
                <a:latin typeface="Trebuchet MS"/>
                <a:cs typeface="Trebuchet MS"/>
              </a:rPr>
              <a:t>un</a:t>
            </a:r>
            <a:r>
              <a:rPr sz="1800" b="1" spc="-145" dirty="0">
                <a:solidFill>
                  <a:srgbClr val="FFFFFF"/>
                </a:solidFill>
                <a:latin typeface="Trebuchet MS"/>
                <a:cs typeface="Trebuchet MS"/>
              </a:rPr>
              <a:t>e</a:t>
            </a:r>
            <a:r>
              <a:rPr sz="1800" b="1" spc="-5" dirty="0">
                <a:solidFill>
                  <a:srgbClr val="FFFFFF"/>
                </a:solidFill>
                <a:latin typeface="Trebuchet MS"/>
                <a:cs typeface="Trebuchet MS"/>
              </a:rPr>
              <a:t>lmiss</a:t>
            </a:r>
            <a:r>
              <a:rPr sz="1800" b="1" spc="-25" dirty="0">
                <a:solidFill>
                  <a:srgbClr val="FFFFFF"/>
                </a:solidFill>
                <a:latin typeface="Trebuchet MS"/>
                <a:cs typeface="Trebuchet MS"/>
              </a:rPr>
              <a:t>a</a:t>
            </a:r>
            <a:r>
              <a:rPr sz="1800" b="1" spc="-95" dirty="0">
                <a:solidFill>
                  <a:srgbClr val="FFFFFF"/>
                </a:solidFill>
                <a:latin typeface="Trebuchet MS"/>
                <a:cs typeface="Trebuchet MS"/>
              </a:rPr>
              <a:t> </a:t>
            </a:r>
            <a:r>
              <a:rPr sz="1800" b="1" spc="-215" dirty="0">
                <a:solidFill>
                  <a:srgbClr val="FFFFFF"/>
                </a:solidFill>
                <a:latin typeface="Trebuchet MS"/>
                <a:cs typeface="Trebuchet MS"/>
              </a:rPr>
              <a:t>j</a:t>
            </a:r>
            <a:r>
              <a:rPr sz="1800" b="1" spc="-30" dirty="0">
                <a:solidFill>
                  <a:srgbClr val="FFFFFF"/>
                </a:solidFill>
                <a:latin typeface="Trebuchet MS"/>
                <a:cs typeface="Trebuchet MS"/>
              </a:rPr>
              <a:t>a  </a:t>
            </a:r>
            <a:r>
              <a:rPr sz="1800" b="1" spc="-50" dirty="0">
                <a:solidFill>
                  <a:srgbClr val="FFFFFF"/>
                </a:solidFill>
                <a:latin typeface="Trebuchet MS"/>
                <a:cs typeface="Trebuchet MS"/>
              </a:rPr>
              <a:t>u</a:t>
            </a:r>
            <a:r>
              <a:rPr sz="1800" b="1" spc="-75" dirty="0">
                <a:solidFill>
                  <a:srgbClr val="FFFFFF"/>
                </a:solidFill>
                <a:latin typeface="Trebuchet MS"/>
                <a:cs typeface="Trebuchet MS"/>
              </a:rPr>
              <a:t>t</a:t>
            </a:r>
            <a:r>
              <a:rPr sz="1800" b="1" spc="-100" dirty="0">
                <a:solidFill>
                  <a:srgbClr val="FFFFFF"/>
                </a:solidFill>
                <a:latin typeface="Trebuchet MS"/>
                <a:cs typeface="Trebuchet MS"/>
              </a:rPr>
              <a:t>o</a:t>
            </a:r>
            <a:r>
              <a:rPr sz="1800" b="1" spc="-145" dirty="0">
                <a:solidFill>
                  <a:srgbClr val="FFFFFF"/>
                </a:solidFill>
                <a:latin typeface="Trebuchet MS"/>
                <a:cs typeface="Trebuchet MS"/>
              </a:rPr>
              <a:t>p</a:t>
            </a:r>
            <a:r>
              <a:rPr sz="1800" b="1" spc="-25" dirty="0">
                <a:solidFill>
                  <a:srgbClr val="FFFFFF"/>
                </a:solidFill>
                <a:latin typeface="Trebuchet MS"/>
                <a:cs typeface="Trebuchet MS"/>
              </a:rPr>
              <a:t>ioissa</a:t>
            </a:r>
            <a:r>
              <a:rPr sz="1800" b="1" spc="-35" dirty="0">
                <a:solidFill>
                  <a:srgbClr val="FFFFFF"/>
                </a:solidFill>
                <a:latin typeface="Trebuchet MS"/>
                <a:cs typeface="Trebuchet MS"/>
              </a:rPr>
              <a:t>.</a:t>
            </a:r>
            <a:r>
              <a:rPr sz="1800" b="1" spc="-170" dirty="0">
                <a:solidFill>
                  <a:srgbClr val="FFFFFF"/>
                </a:solidFill>
                <a:latin typeface="Trebuchet MS"/>
                <a:cs typeface="Trebuchet MS"/>
              </a:rPr>
              <a:t> </a:t>
            </a:r>
            <a:r>
              <a:rPr sz="1800" b="1" spc="-20" dirty="0">
                <a:solidFill>
                  <a:srgbClr val="FFFFFF"/>
                </a:solidFill>
                <a:latin typeface="Trebuchet MS"/>
                <a:cs typeface="Trebuchet MS"/>
              </a:rPr>
              <a:t>Mutt</a:t>
            </a:r>
            <a:r>
              <a:rPr sz="1800" b="1" spc="-35" dirty="0">
                <a:solidFill>
                  <a:srgbClr val="FFFFFF"/>
                </a:solidFill>
                <a:latin typeface="Trebuchet MS"/>
                <a:cs typeface="Trebuchet MS"/>
              </a:rPr>
              <a:t>a</a:t>
            </a:r>
            <a:r>
              <a:rPr sz="1800" b="1" spc="-95" dirty="0">
                <a:solidFill>
                  <a:srgbClr val="FFFFFF"/>
                </a:solidFill>
                <a:latin typeface="Trebuchet MS"/>
                <a:cs typeface="Trebuchet MS"/>
              </a:rPr>
              <a:t> </a:t>
            </a:r>
            <a:r>
              <a:rPr sz="1800" b="1" spc="-35" dirty="0">
                <a:solidFill>
                  <a:srgbClr val="FFFFFF"/>
                </a:solidFill>
                <a:latin typeface="Trebuchet MS"/>
                <a:cs typeface="Trebuchet MS"/>
              </a:rPr>
              <a:t>v</a:t>
            </a:r>
            <a:r>
              <a:rPr sz="1800" b="1" spc="-110" dirty="0">
                <a:solidFill>
                  <a:srgbClr val="FFFFFF"/>
                </a:solidFill>
                <a:latin typeface="Trebuchet MS"/>
                <a:cs typeface="Trebuchet MS"/>
              </a:rPr>
              <a:t>oimm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25" dirty="0">
                <a:solidFill>
                  <a:srgbClr val="FFFFFF"/>
                </a:solidFill>
                <a:latin typeface="Trebuchet MS"/>
                <a:cs typeface="Trebuchet MS"/>
              </a:rPr>
              <a:t>antaa  </a:t>
            </a:r>
            <a:r>
              <a:rPr sz="1800" b="1" spc="-50" dirty="0">
                <a:solidFill>
                  <a:srgbClr val="FFFFFF"/>
                </a:solidFill>
                <a:latin typeface="Trebuchet MS"/>
                <a:cs typeface="Trebuchet MS"/>
              </a:rPr>
              <a:t>u</a:t>
            </a:r>
            <a:r>
              <a:rPr sz="1800" b="1" spc="-75" dirty="0">
                <a:solidFill>
                  <a:srgbClr val="FFFFFF"/>
                </a:solidFill>
                <a:latin typeface="Trebuchet MS"/>
                <a:cs typeface="Trebuchet MS"/>
              </a:rPr>
              <a:t>t</a:t>
            </a:r>
            <a:r>
              <a:rPr sz="1800" b="1" spc="-100" dirty="0">
                <a:solidFill>
                  <a:srgbClr val="FFFFFF"/>
                </a:solidFill>
                <a:latin typeface="Trebuchet MS"/>
                <a:cs typeface="Trebuchet MS"/>
              </a:rPr>
              <a:t>o</a:t>
            </a:r>
            <a:r>
              <a:rPr sz="1800" b="1" spc="-145" dirty="0">
                <a:solidFill>
                  <a:srgbClr val="FFFFFF"/>
                </a:solidFill>
                <a:latin typeface="Trebuchet MS"/>
                <a:cs typeface="Trebuchet MS"/>
              </a:rPr>
              <a:t>p</a:t>
            </a:r>
            <a:r>
              <a:rPr sz="1800" b="1" spc="-75" dirty="0">
                <a:solidFill>
                  <a:srgbClr val="FFFFFF"/>
                </a:solidFill>
                <a:latin typeface="Trebuchet MS"/>
                <a:cs typeface="Trebuchet MS"/>
              </a:rPr>
              <a:t>ioid</a:t>
            </a:r>
            <a:r>
              <a:rPr sz="1800" b="1" spc="-114" dirty="0">
                <a:solidFill>
                  <a:srgbClr val="FFFFFF"/>
                </a:solidFill>
                <a:latin typeface="Trebuchet MS"/>
                <a:cs typeface="Trebuchet MS"/>
              </a:rPr>
              <a:t>e</a:t>
            </a:r>
            <a:r>
              <a:rPr sz="1800" b="1" spc="-130" dirty="0">
                <a:solidFill>
                  <a:srgbClr val="FFFFFF"/>
                </a:solidFill>
                <a:latin typeface="Trebuchet MS"/>
                <a:cs typeface="Trebuchet MS"/>
              </a:rPr>
              <a:t>n</a:t>
            </a:r>
            <a:r>
              <a:rPr sz="1800" b="1" spc="-95" dirty="0">
                <a:solidFill>
                  <a:srgbClr val="FFFFFF"/>
                </a:solidFill>
                <a:latin typeface="Trebuchet MS"/>
                <a:cs typeface="Trebuchet MS"/>
              </a:rPr>
              <a:t> </a:t>
            </a:r>
            <a:r>
              <a:rPr sz="1800" b="1" spc="-105" dirty="0">
                <a:solidFill>
                  <a:srgbClr val="FFFFFF"/>
                </a:solidFill>
                <a:latin typeface="Trebuchet MS"/>
                <a:cs typeface="Trebuchet MS"/>
              </a:rPr>
              <a:t>j</a:t>
            </a:r>
            <a:r>
              <a:rPr sz="1800" b="1" spc="-204" dirty="0">
                <a:solidFill>
                  <a:srgbClr val="FFFFFF"/>
                </a:solidFill>
                <a:latin typeface="Trebuchet MS"/>
                <a:cs typeface="Trebuchet MS"/>
              </a:rPr>
              <a:t>o</a:t>
            </a:r>
            <a:r>
              <a:rPr sz="1800" b="1" spc="-30" dirty="0">
                <a:solidFill>
                  <a:srgbClr val="FFFFFF"/>
                </a:solidFill>
                <a:latin typeface="Trebuchet MS"/>
                <a:cs typeface="Trebuchet MS"/>
              </a:rPr>
              <a:t>hta</a:t>
            </a:r>
            <a:r>
              <a:rPr sz="1800" b="1" spc="-50" dirty="0">
                <a:solidFill>
                  <a:srgbClr val="FFFFFF"/>
                </a:solidFill>
                <a:latin typeface="Trebuchet MS"/>
                <a:cs typeface="Trebuchet MS"/>
              </a:rPr>
              <a:t>a</a:t>
            </a:r>
            <a:r>
              <a:rPr sz="1800" b="1" spc="-95" dirty="0">
                <a:solidFill>
                  <a:srgbClr val="FFFFFF"/>
                </a:solidFill>
                <a:latin typeface="Trebuchet MS"/>
                <a:cs typeface="Trebuchet MS"/>
              </a:rPr>
              <a:t> </a:t>
            </a:r>
            <a:r>
              <a:rPr sz="1800" b="1" spc="-20" dirty="0">
                <a:solidFill>
                  <a:srgbClr val="FFFFFF"/>
                </a:solidFill>
                <a:latin typeface="Trebuchet MS"/>
                <a:cs typeface="Trebuchet MS"/>
              </a:rPr>
              <a:t>t</a:t>
            </a:r>
            <a:r>
              <a:rPr sz="1800" b="1" spc="-100" dirty="0">
                <a:solidFill>
                  <a:srgbClr val="FFFFFF"/>
                </a:solidFill>
                <a:latin typeface="Trebuchet MS"/>
                <a:cs typeface="Trebuchet MS"/>
              </a:rPr>
              <a:t>oim</a:t>
            </a:r>
            <a:r>
              <a:rPr sz="1800" b="1" spc="-55" dirty="0">
                <a:solidFill>
                  <a:srgbClr val="FFFFFF"/>
                </a:solidFill>
                <a:latin typeface="Trebuchet MS"/>
                <a:cs typeface="Trebuchet MS"/>
              </a:rPr>
              <a:t>intaam</a:t>
            </a:r>
            <a:r>
              <a:rPr sz="1800" b="1" spc="-150" dirty="0">
                <a:solidFill>
                  <a:srgbClr val="FFFFFF"/>
                </a:solidFill>
                <a:latin typeface="Trebuchet MS"/>
                <a:cs typeface="Trebuchet MS"/>
              </a:rPr>
              <a:t>m</a:t>
            </a:r>
            <a:r>
              <a:rPr sz="1800" b="1" spc="-95" dirty="0">
                <a:solidFill>
                  <a:srgbClr val="FFFFFF"/>
                </a:solidFill>
                <a:latin typeface="Trebuchet MS"/>
                <a:cs typeface="Trebuchet MS"/>
              </a:rPr>
              <a:t>e  </a:t>
            </a:r>
            <a:r>
              <a:rPr sz="1800" b="1" spc="40" dirty="0">
                <a:solidFill>
                  <a:srgbClr val="FFFFFF"/>
                </a:solidFill>
                <a:latin typeface="Trebuchet MS"/>
                <a:cs typeface="Trebuchet MS"/>
              </a:rPr>
              <a:t>täss</a:t>
            </a:r>
            <a:r>
              <a:rPr sz="1800" b="1" spc="30" dirty="0">
                <a:solidFill>
                  <a:srgbClr val="FFFFFF"/>
                </a:solidFill>
                <a:latin typeface="Trebuchet MS"/>
                <a:cs typeface="Trebuchet MS"/>
              </a:rPr>
              <a:t>ä</a:t>
            </a:r>
            <a:r>
              <a:rPr sz="1800" b="1" spc="-95" dirty="0">
                <a:solidFill>
                  <a:srgbClr val="FFFFFF"/>
                </a:solidFill>
                <a:latin typeface="Trebuchet MS"/>
                <a:cs typeface="Trebuchet MS"/>
              </a:rPr>
              <a:t> </a:t>
            </a:r>
            <a:r>
              <a:rPr sz="1800" b="1" spc="-114" dirty="0">
                <a:solidFill>
                  <a:srgbClr val="FFFFFF"/>
                </a:solidFill>
                <a:latin typeface="Trebuchet MS"/>
                <a:cs typeface="Trebuchet MS"/>
              </a:rPr>
              <a:t>h</a:t>
            </a:r>
            <a:r>
              <a:rPr sz="1800" b="1" spc="-155" dirty="0">
                <a:solidFill>
                  <a:srgbClr val="FFFFFF"/>
                </a:solidFill>
                <a:latin typeface="Trebuchet MS"/>
                <a:cs typeface="Trebuchet MS"/>
              </a:rPr>
              <a:t>e</a:t>
            </a:r>
            <a:r>
              <a:rPr sz="1800" b="1" spc="-25" dirty="0">
                <a:solidFill>
                  <a:srgbClr val="FFFFFF"/>
                </a:solidFill>
                <a:latin typeface="Trebuchet MS"/>
                <a:cs typeface="Trebuchet MS"/>
              </a:rPr>
              <a:t>t</a:t>
            </a:r>
            <a:r>
              <a:rPr sz="1800" b="1" spc="-90" dirty="0">
                <a:solidFill>
                  <a:srgbClr val="FFFFFF"/>
                </a:solidFill>
                <a:latin typeface="Trebuchet MS"/>
                <a:cs typeface="Trebuchet MS"/>
              </a:rPr>
              <a:t>k</a:t>
            </a:r>
            <a:r>
              <a:rPr sz="1800" b="1" spc="-20" dirty="0">
                <a:solidFill>
                  <a:srgbClr val="FFFFFF"/>
                </a:solidFill>
                <a:latin typeface="Trebuchet MS"/>
                <a:cs typeface="Trebuchet MS"/>
              </a:rPr>
              <a:t>essä</a:t>
            </a:r>
            <a:r>
              <a:rPr sz="1800" b="1" spc="-25" dirty="0">
                <a:solidFill>
                  <a:srgbClr val="FFFFFF"/>
                </a:solidFill>
                <a:latin typeface="Trebuchet MS"/>
                <a:cs typeface="Trebuchet MS"/>
              </a:rPr>
              <a:t>.</a:t>
            </a:r>
            <a:r>
              <a:rPr sz="1800" b="1" spc="-170" dirty="0">
                <a:solidFill>
                  <a:srgbClr val="FFFFFF"/>
                </a:solidFill>
                <a:latin typeface="Trebuchet MS"/>
                <a:cs typeface="Trebuchet MS"/>
              </a:rPr>
              <a:t> </a:t>
            </a:r>
            <a:r>
              <a:rPr sz="1800" b="1" spc="-15" dirty="0">
                <a:solidFill>
                  <a:srgbClr val="FFFFFF"/>
                </a:solidFill>
                <a:latin typeface="Trebuchet MS"/>
                <a:cs typeface="Trebuchet MS"/>
              </a:rPr>
              <a:t>J</a:t>
            </a:r>
            <a:r>
              <a:rPr sz="1800" b="1" spc="-30" dirty="0">
                <a:solidFill>
                  <a:srgbClr val="FFFFFF"/>
                </a:solidFill>
                <a:latin typeface="Trebuchet MS"/>
                <a:cs typeface="Trebuchet MS"/>
              </a:rPr>
              <a:t>a</a:t>
            </a:r>
            <a:r>
              <a:rPr sz="1800" b="1" spc="-95" dirty="0">
                <a:solidFill>
                  <a:srgbClr val="FFFFFF"/>
                </a:solidFill>
                <a:latin typeface="Trebuchet MS"/>
                <a:cs typeface="Trebuchet MS"/>
              </a:rPr>
              <a:t> </a:t>
            </a:r>
            <a:r>
              <a:rPr sz="1800" b="1" spc="-35" dirty="0">
                <a:solidFill>
                  <a:srgbClr val="FFFFFF"/>
                </a:solidFill>
                <a:latin typeface="Trebuchet MS"/>
                <a:cs typeface="Trebuchet MS"/>
              </a:rPr>
              <a:t>v</a:t>
            </a:r>
            <a:r>
              <a:rPr sz="1800" b="1" spc="-110" dirty="0">
                <a:solidFill>
                  <a:srgbClr val="FFFFFF"/>
                </a:solidFill>
                <a:latin typeface="Trebuchet MS"/>
                <a:cs typeface="Trebuchet MS"/>
              </a:rPr>
              <a:t>oimm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45" dirty="0">
                <a:solidFill>
                  <a:srgbClr val="FFFFFF"/>
                </a:solidFill>
                <a:latin typeface="Trebuchet MS"/>
                <a:cs typeface="Trebuchet MS"/>
              </a:rPr>
              <a:t>pala  </a:t>
            </a:r>
            <a:r>
              <a:rPr sz="1800" b="1" spc="-35" dirty="0">
                <a:solidFill>
                  <a:srgbClr val="FFFFFF"/>
                </a:solidFill>
                <a:latin typeface="Trebuchet MS"/>
                <a:cs typeface="Trebuchet MS"/>
              </a:rPr>
              <a:t>palalt</a:t>
            </a:r>
            <a:r>
              <a:rPr sz="1800" b="1" spc="-60" dirty="0">
                <a:solidFill>
                  <a:srgbClr val="FFFFFF"/>
                </a:solidFill>
                <a:latin typeface="Trebuchet MS"/>
                <a:cs typeface="Trebuchet MS"/>
              </a:rPr>
              <a:t>a</a:t>
            </a:r>
            <a:r>
              <a:rPr sz="1800" b="1" spc="-95" dirty="0">
                <a:solidFill>
                  <a:srgbClr val="FFFFFF"/>
                </a:solidFill>
                <a:latin typeface="Trebuchet MS"/>
                <a:cs typeface="Trebuchet MS"/>
              </a:rPr>
              <a:t> </a:t>
            </a:r>
            <a:r>
              <a:rPr sz="1800" b="1" spc="-150" dirty="0">
                <a:solidFill>
                  <a:srgbClr val="FFFFFF"/>
                </a:solidFill>
                <a:latin typeface="Trebuchet MS"/>
                <a:cs typeface="Trebuchet MS"/>
              </a:rPr>
              <a:t>m</a:t>
            </a:r>
            <a:r>
              <a:rPr sz="1800" b="1" spc="-35" dirty="0">
                <a:solidFill>
                  <a:srgbClr val="FFFFFF"/>
                </a:solidFill>
                <a:latin typeface="Trebuchet MS"/>
                <a:cs typeface="Trebuchet MS"/>
              </a:rPr>
              <a:t>uutta</a:t>
            </a:r>
            <a:r>
              <a:rPr sz="1800" b="1" spc="-55" dirty="0">
                <a:solidFill>
                  <a:srgbClr val="FFFFFF"/>
                </a:solidFill>
                <a:latin typeface="Trebuchet MS"/>
                <a:cs typeface="Trebuchet MS"/>
              </a:rPr>
              <a:t>a</a:t>
            </a:r>
            <a:r>
              <a:rPr sz="1800" b="1" spc="-95" dirty="0">
                <a:solidFill>
                  <a:srgbClr val="FFFFFF"/>
                </a:solidFill>
                <a:latin typeface="Trebuchet MS"/>
                <a:cs typeface="Trebuchet MS"/>
              </a:rPr>
              <a:t> </a:t>
            </a:r>
            <a:r>
              <a:rPr sz="1800" b="1" spc="-20" dirty="0">
                <a:solidFill>
                  <a:srgbClr val="FFFFFF"/>
                </a:solidFill>
                <a:latin typeface="Trebuchet MS"/>
                <a:cs typeface="Trebuchet MS"/>
              </a:rPr>
              <a:t>t</a:t>
            </a:r>
            <a:r>
              <a:rPr sz="1800" b="1" spc="-95" dirty="0">
                <a:solidFill>
                  <a:srgbClr val="FFFFFF"/>
                </a:solidFill>
                <a:latin typeface="Trebuchet MS"/>
                <a:cs typeface="Trebuchet MS"/>
              </a:rPr>
              <a:t>od</a:t>
            </a:r>
            <a:r>
              <a:rPr sz="1800" b="1" spc="-160" dirty="0">
                <a:solidFill>
                  <a:srgbClr val="FFFFFF"/>
                </a:solidFill>
                <a:latin typeface="Trebuchet MS"/>
                <a:cs typeface="Trebuchet MS"/>
              </a:rPr>
              <a:t>e</a:t>
            </a:r>
            <a:r>
              <a:rPr sz="1800" b="1" spc="-25" dirty="0">
                <a:solidFill>
                  <a:srgbClr val="FFFFFF"/>
                </a:solidFill>
                <a:latin typeface="Trebuchet MS"/>
                <a:cs typeface="Trebuchet MS"/>
              </a:rPr>
              <a:t>llisuutt</a:t>
            </a:r>
            <a:r>
              <a:rPr sz="1800" b="1" spc="-50" dirty="0">
                <a:solidFill>
                  <a:srgbClr val="FFFFFF"/>
                </a:solidFill>
                <a:latin typeface="Trebuchet MS"/>
                <a:cs typeface="Trebuchet MS"/>
              </a:rPr>
              <a:t>a</a:t>
            </a:r>
            <a:r>
              <a:rPr sz="1800" b="1" spc="-95" dirty="0">
                <a:solidFill>
                  <a:srgbClr val="FFFFFF"/>
                </a:solidFill>
                <a:latin typeface="Trebuchet MS"/>
                <a:cs typeface="Trebuchet MS"/>
              </a:rPr>
              <a:t> </a:t>
            </a:r>
            <a:r>
              <a:rPr sz="1800" b="1" spc="-90" dirty="0">
                <a:solidFill>
                  <a:srgbClr val="FFFFFF"/>
                </a:solidFill>
                <a:latin typeface="Trebuchet MS"/>
                <a:cs typeface="Trebuchet MS"/>
              </a:rPr>
              <a:t>niin,  </a:t>
            </a:r>
            <a:r>
              <a:rPr sz="1800" b="1" spc="-170" dirty="0">
                <a:solidFill>
                  <a:srgbClr val="FFFFFF"/>
                </a:solidFill>
                <a:latin typeface="Trebuchet MS"/>
                <a:cs typeface="Trebuchet MS"/>
              </a:rPr>
              <a:t>e</a:t>
            </a:r>
            <a:r>
              <a:rPr sz="1800" b="1" spc="10" dirty="0">
                <a:solidFill>
                  <a:srgbClr val="FFFFFF"/>
                </a:solidFill>
                <a:latin typeface="Trebuchet MS"/>
                <a:cs typeface="Trebuchet MS"/>
              </a:rPr>
              <a:t>tt</a:t>
            </a:r>
            <a:r>
              <a:rPr sz="1800" b="1" spc="-10" dirty="0">
                <a:solidFill>
                  <a:srgbClr val="FFFFFF"/>
                </a:solidFill>
                <a:latin typeface="Trebuchet MS"/>
                <a:cs typeface="Trebuchet MS"/>
              </a:rPr>
              <a:t>ä</a:t>
            </a:r>
            <a:r>
              <a:rPr sz="1800" b="1" spc="-95" dirty="0">
                <a:solidFill>
                  <a:srgbClr val="FFFFFF"/>
                </a:solidFill>
                <a:latin typeface="Trebuchet MS"/>
                <a:cs typeface="Trebuchet MS"/>
              </a:rPr>
              <a:t> </a:t>
            </a:r>
            <a:r>
              <a:rPr sz="1800" b="1" dirty="0">
                <a:solidFill>
                  <a:srgbClr val="FFFFFF"/>
                </a:solidFill>
                <a:latin typeface="Trebuchet MS"/>
                <a:cs typeface="Trebuchet MS"/>
              </a:rPr>
              <a:t>s</a:t>
            </a:r>
            <a:r>
              <a:rPr sz="1800" b="1" spc="-20" dirty="0">
                <a:solidFill>
                  <a:srgbClr val="FFFFFF"/>
                </a:solidFill>
                <a:latin typeface="Trebuchet MS"/>
                <a:cs typeface="Trebuchet MS"/>
              </a:rPr>
              <a:t>e</a:t>
            </a:r>
            <a:r>
              <a:rPr sz="1800" b="1" spc="-95" dirty="0">
                <a:solidFill>
                  <a:srgbClr val="FFFFFF"/>
                </a:solidFill>
                <a:latin typeface="Trebuchet MS"/>
                <a:cs typeface="Trebuchet MS"/>
              </a:rPr>
              <a:t> </a:t>
            </a:r>
            <a:r>
              <a:rPr sz="1800" b="1" spc="-75" dirty="0">
                <a:solidFill>
                  <a:srgbClr val="FFFFFF"/>
                </a:solidFill>
                <a:latin typeface="Trebuchet MS"/>
                <a:cs typeface="Trebuchet MS"/>
              </a:rPr>
              <a:t>lähe</a:t>
            </a:r>
            <a:r>
              <a:rPr sz="1800" b="1" spc="-120" dirty="0">
                <a:solidFill>
                  <a:srgbClr val="FFFFFF"/>
                </a:solidFill>
                <a:latin typeface="Trebuchet MS"/>
                <a:cs typeface="Trebuchet MS"/>
              </a:rPr>
              <a:t>ne</a:t>
            </a:r>
            <a:r>
              <a:rPr sz="1800" b="1" spc="-130" dirty="0">
                <a:solidFill>
                  <a:srgbClr val="FFFFFF"/>
                </a:solidFill>
                <a:latin typeface="Trebuchet MS"/>
                <a:cs typeface="Trebuchet MS"/>
              </a:rPr>
              <a:t>e</a:t>
            </a:r>
            <a:r>
              <a:rPr sz="1800" b="1" spc="-95" dirty="0">
                <a:solidFill>
                  <a:srgbClr val="FFFFFF"/>
                </a:solidFill>
                <a:latin typeface="Trebuchet MS"/>
                <a:cs typeface="Trebuchet MS"/>
              </a:rPr>
              <a:t> </a:t>
            </a:r>
            <a:r>
              <a:rPr sz="1800" b="1" spc="-50" dirty="0">
                <a:solidFill>
                  <a:srgbClr val="FFFFFF"/>
                </a:solidFill>
                <a:latin typeface="Trebuchet MS"/>
                <a:cs typeface="Trebuchet MS"/>
              </a:rPr>
              <a:t>u</a:t>
            </a:r>
            <a:r>
              <a:rPr sz="1800" b="1" spc="-75" dirty="0">
                <a:solidFill>
                  <a:srgbClr val="FFFFFF"/>
                </a:solidFill>
                <a:latin typeface="Trebuchet MS"/>
                <a:cs typeface="Trebuchet MS"/>
              </a:rPr>
              <a:t>t</a:t>
            </a:r>
            <a:r>
              <a:rPr sz="1800" b="1" spc="-100" dirty="0">
                <a:solidFill>
                  <a:srgbClr val="FFFFFF"/>
                </a:solidFill>
                <a:latin typeface="Trebuchet MS"/>
                <a:cs typeface="Trebuchet MS"/>
              </a:rPr>
              <a:t>o</a:t>
            </a:r>
            <a:r>
              <a:rPr sz="1800" b="1" spc="-140" dirty="0">
                <a:solidFill>
                  <a:srgbClr val="FFFFFF"/>
                </a:solidFill>
                <a:latin typeface="Trebuchet MS"/>
                <a:cs typeface="Trebuchet MS"/>
              </a:rPr>
              <a:t>p</a:t>
            </a:r>
            <a:r>
              <a:rPr sz="1800" b="1" spc="-65" dirty="0">
                <a:solidFill>
                  <a:srgbClr val="FFFFFF"/>
                </a:solidFill>
                <a:latin typeface="Trebuchet MS"/>
                <a:cs typeface="Trebuchet MS"/>
              </a:rPr>
              <a:t>ioita.</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70" dirty="0">
                <a:solidFill>
                  <a:srgbClr val="FFFFFF"/>
                </a:solidFill>
                <a:latin typeface="Trebuchet MS"/>
                <a:cs typeface="Trebuchet MS"/>
              </a:rPr>
              <a:t>Ol</a:t>
            </a:r>
            <a:r>
              <a:rPr sz="1000" b="1" spc="-105" dirty="0">
                <a:solidFill>
                  <a:srgbClr val="FFFFFF"/>
                </a:solidFill>
                <a:latin typeface="Trebuchet MS"/>
                <a:cs typeface="Trebuchet MS"/>
              </a:rPr>
              <a:t>o</a:t>
            </a:r>
            <a:r>
              <a:rPr sz="1000" b="1" spc="35" dirty="0">
                <a:solidFill>
                  <a:srgbClr val="FFFFFF"/>
                </a:solidFill>
                <a:latin typeface="Trebuchet MS"/>
                <a:cs typeface="Trebuchet MS"/>
              </a:rPr>
              <a:t>f</a:t>
            </a:r>
            <a:r>
              <a:rPr sz="1000" b="1" spc="-75" dirty="0">
                <a:solidFill>
                  <a:srgbClr val="FFFFFF"/>
                </a:solidFill>
                <a:latin typeface="Trebuchet MS"/>
                <a:cs typeface="Trebuchet MS"/>
              </a:rPr>
              <a:t> </a:t>
            </a:r>
            <a:r>
              <a:rPr sz="1000" b="1" spc="-114" dirty="0">
                <a:solidFill>
                  <a:srgbClr val="FFFFFF"/>
                </a:solidFill>
                <a:latin typeface="Trebuchet MS"/>
                <a:cs typeface="Trebuchet MS"/>
              </a:rPr>
              <a:t>P</a:t>
            </a:r>
            <a:r>
              <a:rPr sz="1000" b="1" spc="-60" dirty="0">
                <a:solidFill>
                  <a:srgbClr val="FFFFFF"/>
                </a:solidFill>
                <a:latin typeface="Trebuchet MS"/>
                <a:cs typeface="Trebuchet MS"/>
              </a:rPr>
              <a:t>alme</a:t>
            </a:r>
            <a:endParaRPr sz="1000">
              <a:latin typeface="Trebuchet MS"/>
              <a:cs typeface="Trebuchet MS"/>
            </a:endParaRPr>
          </a:p>
        </p:txBody>
      </p:sp>
      <p:grpSp>
        <p:nvGrpSpPr>
          <p:cNvPr id="4" name="object 4"/>
          <p:cNvGrpSpPr/>
          <p:nvPr/>
        </p:nvGrpSpPr>
        <p:grpSpPr>
          <a:xfrm>
            <a:off x="8151331" y="360131"/>
            <a:ext cx="2121535" cy="505459"/>
            <a:chOff x="8151331" y="360131"/>
            <a:chExt cx="2121535" cy="505459"/>
          </a:xfrm>
        </p:grpSpPr>
        <p:sp>
          <p:nvSpPr>
            <p:cNvPr id="5" name="object 5"/>
            <p:cNvSpPr/>
            <p:nvPr/>
          </p:nvSpPr>
          <p:spPr>
            <a:xfrm>
              <a:off x="8151331" y="360131"/>
              <a:ext cx="864869" cy="505459"/>
            </a:xfrm>
            <a:custGeom>
              <a:avLst/>
              <a:gdLst/>
              <a:ahLst/>
              <a:cxnLst/>
              <a:rect l="l" t="t" r="r" b="b"/>
              <a:pathLst>
                <a:path w="864870" h="505459">
                  <a:moveTo>
                    <a:pt x="144233" y="242569"/>
                  </a:moveTo>
                  <a:lnTo>
                    <a:pt x="10299" y="242569"/>
                  </a:lnTo>
                  <a:lnTo>
                    <a:pt x="12458" y="251459"/>
                  </a:lnTo>
                  <a:lnTo>
                    <a:pt x="10769"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45" y="339089"/>
                  </a:lnTo>
                  <a:lnTo>
                    <a:pt x="21856" y="346709"/>
                  </a:lnTo>
                  <a:lnTo>
                    <a:pt x="5562" y="349249"/>
                  </a:lnTo>
                  <a:lnTo>
                    <a:pt x="4787" y="368299"/>
                  </a:lnTo>
                  <a:lnTo>
                    <a:pt x="16090" y="369569"/>
                  </a:lnTo>
                  <a:lnTo>
                    <a:pt x="16979" y="377189"/>
                  </a:lnTo>
                  <a:lnTo>
                    <a:pt x="19736" y="382269"/>
                  </a:lnTo>
                  <a:lnTo>
                    <a:pt x="24933" y="387349"/>
                  </a:lnTo>
                  <a:lnTo>
                    <a:pt x="29992" y="393699"/>
                  </a:lnTo>
                  <a:lnTo>
                    <a:pt x="32334" y="406399"/>
                  </a:lnTo>
                  <a:lnTo>
                    <a:pt x="39340" y="421639"/>
                  </a:lnTo>
                  <a:lnTo>
                    <a:pt x="55097"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7" y="494029"/>
                  </a:lnTo>
                  <a:lnTo>
                    <a:pt x="389830" y="488949"/>
                  </a:lnTo>
                  <a:lnTo>
                    <a:pt x="415886" y="486409"/>
                  </a:lnTo>
                  <a:lnTo>
                    <a:pt x="438272" y="485139"/>
                  </a:lnTo>
                  <a:lnTo>
                    <a:pt x="457441"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70" h="505459">
                  <a:moveTo>
                    <a:pt x="797318" y="411479"/>
                  </a:moveTo>
                  <a:lnTo>
                    <a:pt x="784364" y="411479"/>
                  </a:lnTo>
                  <a:lnTo>
                    <a:pt x="796874" y="412749"/>
                  </a:lnTo>
                  <a:lnTo>
                    <a:pt x="797318" y="411479"/>
                  </a:lnTo>
                  <a:close/>
                </a:path>
                <a:path w="864870"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70" h="505459">
                  <a:moveTo>
                    <a:pt x="197408" y="270509"/>
                  </a:moveTo>
                  <a:lnTo>
                    <a:pt x="194881" y="270509"/>
                  </a:lnTo>
                  <a:lnTo>
                    <a:pt x="194881" y="375919"/>
                  </a:lnTo>
                  <a:lnTo>
                    <a:pt x="191592" y="378459"/>
                  </a:lnTo>
                  <a:lnTo>
                    <a:pt x="263740" y="378459"/>
                  </a:lnTo>
                  <a:lnTo>
                    <a:pt x="261912" y="375919"/>
                  </a:lnTo>
                  <a:lnTo>
                    <a:pt x="260819" y="374649"/>
                  </a:lnTo>
                  <a:lnTo>
                    <a:pt x="198513" y="271779"/>
                  </a:lnTo>
                  <a:lnTo>
                    <a:pt x="197408" y="270509"/>
                  </a:lnTo>
                  <a:close/>
                </a:path>
                <a:path w="864870"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70" h="505459">
                  <a:moveTo>
                    <a:pt x="661415"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15" y="328929"/>
                  </a:lnTo>
                  <a:close/>
                </a:path>
                <a:path w="864870"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8"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9" y="264159"/>
                  </a:lnTo>
                  <a:lnTo>
                    <a:pt x="840190" y="259079"/>
                  </a:lnTo>
                  <a:lnTo>
                    <a:pt x="848793" y="255269"/>
                  </a:lnTo>
                  <a:lnTo>
                    <a:pt x="853300" y="251459"/>
                  </a:lnTo>
                  <a:lnTo>
                    <a:pt x="854532" y="246379"/>
                  </a:lnTo>
                  <a:lnTo>
                    <a:pt x="827798" y="246379"/>
                  </a:lnTo>
                  <a:lnTo>
                    <a:pt x="820648" y="243839"/>
                  </a:lnTo>
                  <a:lnTo>
                    <a:pt x="816457"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70"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70" h="505459">
                  <a:moveTo>
                    <a:pt x="812672" y="297179"/>
                  </a:moveTo>
                  <a:lnTo>
                    <a:pt x="799693" y="298449"/>
                  </a:lnTo>
                  <a:lnTo>
                    <a:pt x="812672" y="298449"/>
                  </a:lnTo>
                  <a:lnTo>
                    <a:pt x="812672" y="297179"/>
                  </a:lnTo>
                  <a:close/>
                </a:path>
                <a:path w="864870" h="505459">
                  <a:moveTo>
                    <a:pt x="632612" y="180339"/>
                  </a:moveTo>
                  <a:lnTo>
                    <a:pt x="628992" y="180339"/>
                  </a:lnTo>
                  <a:lnTo>
                    <a:pt x="628624" y="181609"/>
                  </a:lnTo>
                  <a:lnTo>
                    <a:pt x="611123" y="271779"/>
                  </a:lnTo>
                  <a:lnTo>
                    <a:pt x="610400" y="275589"/>
                  </a:lnTo>
                  <a:lnTo>
                    <a:pt x="611860" y="276859"/>
                  </a:lnTo>
                  <a:lnTo>
                    <a:pt x="649757" y="276859"/>
                  </a:lnTo>
                  <a:lnTo>
                    <a:pt x="651205" y="275589"/>
                  </a:lnTo>
                  <a:lnTo>
                    <a:pt x="650481" y="271779"/>
                  </a:lnTo>
                  <a:lnTo>
                    <a:pt x="632980" y="181609"/>
                  </a:lnTo>
                  <a:lnTo>
                    <a:pt x="632612" y="180339"/>
                  </a:lnTo>
                  <a:close/>
                </a:path>
                <a:path w="864870" h="505459">
                  <a:moveTo>
                    <a:pt x="847420" y="245109"/>
                  </a:moveTo>
                  <a:lnTo>
                    <a:pt x="827798" y="246379"/>
                  </a:lnTo>
                  <a:lnTo>
                    <a:pt x="854532" y="246379"/>
                  </a:lnTo>
                  <a:lnTo>
                    <a:pt x="847420" y="245109"/>
                  </a:lnTo>
                  <a:close/>
                </a:path>
                <a:path w="864870" h="505459">
                  <a:moveTo>
                    <a:pt x="147523" y="115569"/>
                  </a:moveTo>
                  <a:lnTo>
                    <a:pt x="53466" y="115569"/>
                  </a:lnTo>
                  <a:lnTo>
                    <a:pt x="50584" y="119379"/>
                  </a:lnTo>
                  <a:lnTo>
                    <a:pt x="53136" y="132079"/>
                  </a:lnTo>
                  <a:lnTo>
                    <a:pt x="44767" y="135889"/>
                  </a:lnTo>
                  <a:lnTo>
                    <a:pt x="44538" y="146049"/>
                  </a:lnTo>
                  <a:lnTo>
                    <a:pt x="40920"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70" h="505459">
                  <a:moveTo>
                    <a:pt x="843514" y="213359"/>
                  </a:moveTo>
                  <a:lnTo>
                    <a:pt x="839076" y="213359"/>
                  </a:lnTo>
                  <a:lnTo>
                    <a:pt x="842873" y="214629"/>
                  </a:lnTo>
                  <a:lnTo>
                    <a:pt x="843514" y="213359"/>
                  </a:lnTo>
                  <a:close/>
                </a:path>
                <a:path w="864870"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70"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6" y="100329"/>
                  </a:lnTo>
                  <a:lnTo>
                    <a:pt x="838432" y="96519"/>
                  </a:lnTo>
                  <a:lnTo>
                    <a:pt x="828455" y="95249"/>
                  </a:lnTo>
                  <a:lnTo>
                    <a:pt x="818664" y="95249"/>
                  </a:lnTo>
                  <a:lnTo>
                    <a:pt x="814247" y="92709"/>
                  </a:lnTo>
                  <a:close/>
                </a:path>
                <a:path w="864870" h="505459">
                  <a:moveTo>
                    <a:pt x="842307"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94" y="80009"/>
                  </a:lnTo>
                  <a:lnTo>
                    <a:pt x="843800" y="74929"/>
                  </a:lnTo>
                  <a:lnTo>
                    <a:pt x="843135" y="67309"/>
                  </a:lnTo>
                  <a:lnTo>
                    <a:pt x="842307" y="64769"/>
                  </a:lnTo>
                  <a:close/>
                </a:path>
                <a:path w="864870"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7" y="64769"/>
                  </a:lnTo>
                  <a:lnTo>
                    <a:pt x="814105" y="39369"/>
                  </a:lnTo>
                  <a:lnTo>
                    <a:pt x="190245" y="39369"/>
                  </a:lnTo>
                  <a:lnTo>
                    <a:pt x="177622" y="38099"/>
                  </a:lnTo>
                  <a:close/>
                </a:path>
                <a:path w="864870" h="505459">
                  <a:moveTo>
                    <a:pt x="674001" y="0"/>
                  </a:moveTo>
                  <a:lnTo>
                    <a:pt x="668781"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3" y="38099"/>
                  </a:lnTo>
                  <a:lnTo>
                    <a:pt x="798283" y="36829"/>
                  </a:lnTo>
                  <a:lnTo>
                    <a:pt x="774191"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70" h="505459">
                  <a:moveTo>
                    <a:pt x="757123" y="24129"/>
                  </a:moveTo>
                  <a:lnTo>
                    <a:pt x="738555" y="26669"/>
                  </a:lnTo>
                  <a:lnTo>
                    <a:pt x="767194" y="26669"/>
                  </a:lnTo>
                  <a:lnTo>
                    <a:pt x="757123" y="24129"/>
                  </a:lnTo>
                  <a:close/>
                </a:path>
                <a:path w="864870" h="505459">
                  <a:moveTo>
                    <a:pt x="727418" y="6349"/>
                  </a:moveTo>
                  <a:lnTo>
                    <a:pt x="713866"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9110785" y="439870"/>
              <a:ext cx="1162041" cy="367021"/>
            </a:xfrm>
            <a:prstGeom prst="rect">
              <a:avLst/>
            </a:prstGeom>
          </p:spPr>
        </p:pic>
      </p:grpSp>
      <p:sp>
        <p:nvSpPr>
          <p:cNvPr id="7" name="object 7"/>
          <p:cNvSpPr txBox="1"/>
          <p:nvPr/>
        </p:nvSpPr>
        <p:spPr>
          <a:xfrm>
            <a:off x="105312" y="6701712"/>
            <a:ext cx="114935" cy="619125"/>
          </a:xfrm>
          <a:prstGeom prst="rect">
            <a:avLst/>
          </a:prstGeom>
        </p:spPr>
        <p:txBody>
          <a:bodyPr vert="vert270" wrap="square" lIns="0" tIns="0" rIns="0" bIns="0" rtlCol="0">
            <a:spAutoFit/>
          </a:bodyPr>
          <a:lstStyle/>
          <a:p>
            <a:pPr marL="12700">
              <a:lnSpc>
                <a:spcPts val="810"/>
              </a:lnSpc>
            </a:pPr>
            <a:r>
              <a:rPr sz="700" b="1" spc="-5" dirty="0">
                <a:solidFill>
                  <a:srgbClr val="FFFFFF"/>
                </a:solidFill>
                <a:latin typeface="Arial"/>
                <a:cs typeface="Arial"/>
              </a:rPr>
              <a:t>H</a:t>
            </a:r>
            <a:r>
              <a:rPr sz="700" b="1" dirty="0">
                <a:solidFill>
                  <a:srgbClr val="FFFFFF"/>
                </a:solidFill>
                <a:latin typeface="Arial"/>
                <a:cs typeface="Arial"/>
              </a:rPr>
              <a:t>ugh</a:t>
            </a:r>
            <a:r>
              <a:rPr sz="700" b="1" spc="-45" dirty="0">
                <a:solidFill>
                  <a:srgbClr val="FFFFFF"/>
                </a:solidFill>
                <a:latin typeface="Arial"/>
                <a:cs typeface="Arial"/>
              </a:rPr>
              <a:t> </a:t>
            </a:r>
            <a:r>
              <a:rPr sz="700" b="1" spc="-10" dirty="0">
                <a:solidFill>
                  <a:srgbClr val="FFFFFF"/>
                </a:solidFill>
                <a:latin typeface="Arial"/>
                <a:cs typeface="Arial"/>
              </a:rPr>
              <a:t>R</a:t>
            </a:r>
            <a:r>
              <a:rPr sz="700" b="1" dirty="0">
                <a:solidFill>
                  <a:srgbClr val="FFFFFF"/>
                </a:solidFill>
                <a:latin typeface="Arial"/>
                <a:cs typeface="Arial"/>
              </a:rPr>
              <a:t>uther</a:t>
            </a:r>
            <a:r>
              <a:rPr sz="700" b="1" spc="-10" dirty="0">
                <a:solidFill>
                  <a:srgbClr val="FFFFFF"/>
                </a:solidFill>
                <a:latin typeface="Arial"/>
                <a:cs typeface="Arial"/>
              </a:rPr>
              <a:t>f</a:t>
            </a:r>
            <a:r>
              <a:rPr sz="700" b="1" dirty="0">
                <a:solidFill>
                  <a:srgbClr val="FFFFFF"/>
                </a:solidFill>
                <a:latin typeface="Arial"/>
                <a:cs typeface="Arial"/>
              </a:rPr>
              <a:t>o</a:t>
            </a:r>
            <a:r>
              <a:rPr sz="700" b="1" spc="-10" dirty="0">
                <a:solidFill>
                  <a:srgbClr val="FFFFFF"/>
                </a:solidFill>
                <a:latin typeface="Arial"/>
                <a:cs typeface="Arial"/>
              </a:rPr>
              <a:t>r</a:t>
            </a:r>
            <a:r>
              <a:rPr sz="700" b="1" dirty="0">
                <a:solidFill>
                  <a:srgbClr val="FFFFFF"/>
                </a:solidFill>
                <a:latin typeface="Arial"/>
                <a:cs typeface="Arial"/>
              </a:rPr>
              <a:t>d</a:t>
            </a:r>
            <a:endParaRPr sz="700">
              <a:latin typeface="Arial"/>
              <a:cs typeface="Arial"/>
            </a:endParaRPr>
          </a:p>
        </p:txBody>
      </p:sp>
      <p:pic>
        <p:nvPicPr>
          <p:cNvPr id="8" name="Online Media 7" title="Jäljet Joita Jätin">
            <a:hlinkClick r:id="" action="ppaction://media"/>
            <a:extLst>
              <a:ext uri="{FF2B5EF4-FFF2-40B4-BE49-F238E27FC236}">
                <a16:creationId xmlns:a16="http://schemas.microsoft.com/office/drawing/2014/main" id="{784D6951-74A7-47D8-8164-B0C642D6B308}"/>
              </a:ext>
            </a:extLst>
          </p:cNvPr>
          <p:cNvPicPr>
            <a:picLocks noRot="1" noChangeAspect="1"/>
          </p:cNvPicPr>
          <p:nvPr>
            <a:videoFile r:link="rId1"/>
          </p:nvPr>
        </p:nvPicPr>
        <p:blipFill>
          <a:blip r:embed="rId6"/>
          <a:stretch>
            <a:fillRect/>
          </a:stretch>
        </p:blipFill>
        <p:spPr>
          <a:xfrm>
            <a:off x="9763003" y="6869282"/>
            <a:ext cx="902153" cy="676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854275" y="4225540"/>
            <a:ext cx="2526030" cy="1562100"/>
          </a:xfrm>
          <a:prstGeom prst="rect">
            <a:avLst/>
          </a:prstGeom>
        </p:spPr>
        <p:txBody>
          <a:bodyPr vert="horz" wrap="square" lIns="0" tIns="38100" rIns="0" bIns="0" rtlCol="0">
            <a:spAutoFit/>
          </a:bodyPr>
          <a:lstStyle/>
          <a:p>
            <a:pPr marL="12700" marR="5080" indent="-1905" algn="ctr">
              <a:lnSpc>
                <a:spcPts val="2000"/>
              </a:lnSpc>
              <a:spcBef>
                <a:spcPts val="300"/>
              </a:spcBef>
            </a:pPr>
            <a:r>
              <a:rPr sz="1800" b="1" spc="-130" dirty="0">
                <a:solidFill>
                  <a:srgbClr val="FFFFFF"/>
                </a:solidFill>
                <a:latin typeface="Trebuchet MS"/>
                <a:cs typeface="Trebuchet MS"/>
              </a:rPr>
              <a:t>Emm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35" dirty="0">
                <a:solidFill>
                  <a:srgbClr val="FFFFFF"/>
                </a:solidFill>
                <a:latin typeface="Trebuchet MS"/>
                <a:cs typeface="Trebuchet MS"/>
              </a:rPr>
              <a:t>v</a:t>
            </a:r>
            <a:r>
              <a:rPr sz="1800" b="1" spc="-105" dirty="0">
                <a:solidFill>
                  <a:srgbClr val="FFFFFF"/>
                </a:solidFill>
                <a:latin typeface="Trebuchet MS"/>
                <a:cs typeface="Trebuchet MS"/>
              </a:rPr>
              <a:t>o</a:t>
            </a:r>
            <a:r>
              <a:rPr sz="1800" b="1" spc="-65" dirty="0">
                <a:solidFill>
                  <a:srgbClr val="FFFFFF"/>
                </a:solidFill>
                <a:latin typeface="Trebuchet MS"/>
                <a:cs typeface="Trebuchet MS"/>
              </a:rPr>
              <a:t>i</a:t>
            </a:r>
            <a:r>
              <a:rPr sz="1800" b="1" spc="-95" dirty="0">
                <a:solidFill>
                  <a:srgbClr val="FFFFFF"/>
                </a:solidFill>
                <a:latin typeface="Trebuchet MS"/>
                <a:cs typeface="Trebuchet MS"/>
              </a:rPr>
              <a:t> </a:t>
            </a:r>
            <a:r>
              <a:rPr sz="1800" b="1" spc="-150" dirty="0">
                <a:solidFill>
                  <a:srgbClr val="FFFFFF"/>
                </a:solidFill>
                <a:latin typeface="Trebuchet MS"/>
                <a:cs typeface="Trebuchet MS"/>
              </a:rPr>
              <a:t>m</a:t>
            </a:r>
            <a:r>
              <a:rPr sz="1800" b="1" spc="-30" dirty="0">
                <a:solidFill>
                  <a:srgbClr val="FFFFFF"/>
                </a:solidFill>
                <a:latin typeface="Trebuchet MS"/>
                <a:cs typeface="Trebuchet MS"/>
              </a:rPr>
              <a:t>uuttaa  </a:t>
            </a:r>
            <a:r>
              <a:rPr sz="1800" b="1" spc="-140" dirty="0">
                <a:solidFill>
                  <a:srgbClr val="FFFFFF"/>
                </a:solidFill>
                <a:latin typeface="Trebuchet MS"/>
                <a:cs typeface="Trebuchet MS"/>
              </a:rPr>
              <a:t>k</a:t>
            </a:r>
            <a:r>
              <a:rPr sz="1800" b="1" spc="-60" dirty="0">
                <a:solidFill>
                  <a:srgbClr val="FFFFFF"/>
                </a:solidFill>
                <a:latin typeface="Trebuchet MS"/>
                <a:cs typeface="Trebuchet MS"/>
              </a:rPr>
              <a:t>aik</a:t>
            </a:r>
            <a:r>
              <a:rPr sz="1800" b="1" spc="-125" dirty="0">
                <a:solidFill>
                  <a:srgbClr val="FFFFFF"/>
                </a:solidFill>
                <a:latin typeface="Trebuchet MS"/>
                <a:cs typeface="Trebuchet MS"/>
              </a:rPr>
              <a:t>ke</a:t>
            </a:r>
            <a:r>
              <a:rPr sz="1800" b="1" spc="-40" dirty="0">
                <a:solidFill>
                  <a:srgbClr val="FFFFFF"/>
                </a:solidFill>
                <a:latin typeface="Trebuchet MS"/>
                <a:cs typeface="Trebuchet MS"/>
              </a:rPr>
              <a:t>a</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130" dirty="0">
                <a:solidFill>
                  <a:srgbClr val="FFFFFF"/>
                </a:solidFill>
                <a:latin typeface="Trebuchet MS"/>
                <a:cs typeface="Trebuchet MS"/>
              </a:rPr>
              <a:t>o</a:t>
            </a:r>
            <a:r>
              <a:rPr sz="1800" b="1" spc="-70" dirty="0">
                <a:solidFill>
                  <a:srgbClr val="FFFFFF"/>
                </a:solidFill>
                <a:latin typeface="Trebuchet MS"/>
                <a:cs typeface="Trebuchet MS"/>
              </a:rPr>
              <a:t>htaamaamm</a:t>
            </a:r>
            <a:r>
              <a:rPr sz="1800" b="1" spc="-160" dirty="0">
                <a:solidFill>
                  <a:srgbClr val="FFFFFF"/>
                </a:solidFill>
                <a:latin typeface="Trebuchet MS"/>
                <a:cs typeface="Trebuchet MS"/>
              </a:rPr>
              <a:t>e</a:t>
            </a:r>
            <a:r>
              <a:rPr sz="1800" b="1" spc="-170" dirty="0">
                <a:solidFill>
                  <a:srgbClr val="FFFFFF"/>
                </a:solidFill>
                <a:latin typeface="Trebuchet MS"/>
                <a:cs typeface="Trebuchet MS"/>
              </a:rPr>
              <a:t>.  </a:t>
            </a:r>
            <a:r>
              <a:rPr sz="1800" b="1" spc="-20" dirty="0">
                <a:solidFill>
                  <a:srgbClr val="FFFFFF"/>
                </a:solidFill>
                <a:latin typeface="Trebuchet MS"/>
                <a:cs typeface="Trebuchet MS"/>
              </a:rPr>
              <a:t>Mutt</a:t>
            </a:r>
            <a:r>
              <a:rPr sz="1800" b="1" spc="-35" dirty="0">
                <a:solidFill>
                  <a:srgbClr val="FFFFFF"/>
                </a:solidFill>
                <a:latin typeface="Trebuchet MS"/>
                <a:cs typeface="Trebuchet MS"/>
              </a:rPr>
              <a:t>a</a:t>
            </a:r>
            <a:r>
              <a:rPr sz="1800" b="1" spc="-95" dirty="0">
                <a:solidFill>
                  <a:srgbClr val="FFFFFF"/>
                </a:solidFill>
                <a:latin typeface="Trebuchet MS"/>
                <a:cs typeface="Trebuchet MS"/>
              </a:rPr>
              <a:t> </a:t>
            </a:r>
            <a:r>
              <a:rPr sz="1800" b="1" spc="-125" dirty="0">
                <a:solidFill>
                  <a:srgbClr val="FFFFFF"/>
                </a:solidFill>
                <a:latin typeface="Trebuchet MS"/>
                <a:cs typeface="Trebuchet MS"/>
              </a:rPr>
              <a:t>e</a:t>
            </a:r>
            <a:r>
              <a:rPr sz="1800" b="1" spc="-150" dirty="0">
                <a:solidFill>
                  <a:srgbClr val="FFFFFF"/>
                </a:solidFill>
                <a:latin typeface="Trebuchet MS"/>
                <a:cs typeface="Trebuchet MS"/>
              </a:rPr>
              <a:t>m</a:t>
            </a:r>
            <a:r>
              <a:rPr sz="1800" b="1" spc="-165" dirty="0">
                <a:solidFill>
                  <a:srgbClr val="FFFFFF"/>
                </a:solidFill>
                <a:latin typeface="Trebuchet MS"/>
                <a:cs typeface="Trebuchet MS"/>
              </a:rPr>
              <a:t>m</a:t>
            </a:r>
            <a:r>
              <a:rPr sz="1800" b="1" spc="-120" dirty="0">
                <a:solidFill>
                  <a:srgbClr val="FFFFFF"/>
                </a:solidFill>
                <a:latin typeface="Trebuchet MS"/>
                <a:cs typeface="Trebuchet MS"/>
              </a:rPr>
              <a:t>e</a:t>
            </a:r>
            <a:r>
              <a:rPr sz="1800" b="1" spc="-95" dirty="0">
                <a:solidFill>
                  <a:srgbClr val="FFFFFF"/>
                </a:solidFill>
                <a:latin typeface="Trebuchet MS"/>
                <a:cs typeface="Trebuchet MS"/>
              </a:rPr>
              <a:t> </a:t>
            </a:r>
            <a:r>
              <a:rPr sz="1800" b="1" spc="-35" dirty="0">
                <a:solidFill>
                  <a:srgbClr val="FFFFFF"/>
                </a:solidFill>
                <a:latin typeface="Trebuchet MS"/>
                <a:cs typeface="Trebuchet MS"/>
              </a:rPr>
              <a:t>v</a:t>
            </a:r>
            <a:r>
              <a:rPr sz="1800" b="1" spc="-105" dirty="0">
                <a:solidFill>
                  <a:srgbClr val="FFFFFF"/>
                </a:solidFill>
                <a:latin typeface="Trebuchet MS"/>
                <a:cs typeface="Trebuchet MS"/>
              </a:rPr>
              <a:t>o</a:t>
            </a:r>
            <a:r>
              <a:rPr sz="1800" b="1" spc="-65" dirty="0">
                <a:solidFill>
                  <a:srgbClr val="FFFFFF"/>
                </a:solidFill>
                <a:latin typeface="Trebuchet MS"/>
                <a:cs typeface="Trebuchet MS"/>
              </a:rPr>
              <a:t>i</a:t>
            </a:r>
            <a:r>
              <a:rPr sz="1800" b="1" spc="-95" dirty="0">
                <a:solidFill>
                  <a:srgbClr val="FFFFFF"/>
                </a:solidFill>
                <a:latin typeface="Trebuchet MS"/>
                <a:cs typeface="Trebuchet MS"/>
              </a:rPr>
              <a:t> </a:t>
            </a:r>
            <a:r>
              <a:rPr sz="1800" b="1" spc="-45" dirty="0">
                <a:solidFill>
                  <a:srgbClr val="FFFFFF"/>
                </a:solidFill>
                <a:latin typeface="Trebuchet MS"/>
                <a:cs typeface="Trebuchet MS"/>
              </a:rPr>
              <a:t>muuttaa  </a:t>
            </a:r>
            <a:r>
              <a:rPr sz="1800" b="1" spc="-150" dirty="0">
                <a:solidFill>
                  <a:srgbClr val="FFFFFF"/>
                </a:solidFill>
                <a:latin typeface="Trebuchet MS"/>
                <a:cs typeface="Trebuchet MS"/>
              </a:rPr>
              <a:t>m</a:t>
            </a:r>
            <a:r>
              <a:rPr sz="1800" b="1" spc="-35" dirty="0">
                <a:solidFill>
                  <a:srgbClr val="FFFFFF"/>
                </a:solidFill>
                <a:latin typeface="Trebuchet MS"/>
                <a:cs typeface="Trebuchet MS"/>
              </a:rPr>
              <a:t>itää</a:t>
            </a:r>
            <a:r>
              <a:rPr sz="1800" b="1" spc="-65" dirty="0">
                <a:solidFill>
                  <a:srgbClr val="FFFFFF"/>
                </a:solidFill>
                <a:latin typeface="Trebuchet MS"/>
                <a:cs typeface="Trebuchet MS"/>
              </a:rPr>
              <a:t>n</a:t>
            </a:r>
            <a:r>
              <a:rPr sz="1800" b="1" spc="-95" dirty="0">
                <a:solidFill>
                  <a:srgbClr val="FFFFFF"/>
                </a:solidFill>
                <a:latin typeface="Trebuchet MS"/>
                <a:cs typeface="Trebuchet MS"/>
              </a:rPr>
              <a:t> </a:t>
            </a:r>
            <a:r>
              <a:rPr sz="1800" b="1" spc="-125" dirty="0">
                <a:solidFill>
                  <a:srgbClr val="FFFFFF"/>
                </a:solidFill>
                <a:latin typeface="Trebuchet MS"/>
                <a:cs typeface="Trebuchet MS"/>
              </a:rPr>
              <a:t>e</a:t>
            </a:r>
            <a:r>
              <a:rPr sz="1800" b="1" spc="-110" dirty="0">
                <a:solidFill>
                  <a:srgbClr val="FFFFFF"/>
                </a:solidFill>
                <a:latin typeface="Trebuchet MS"/>
                <a:cs typeface="Trebuchet MS"/>
              </a:rPr>
              <a:t>nne</a:t>
            </a:r>
            <a:r>
              <a:rPr sz="1800" b="1" spc="-125" dirty="0">
                <a:solidFill>
                  <a:srgbClr val="FFFFFF"/>
                </a:solidFill>
                <a:latin typeface="Trebuchet MS"/>
                <a:cs typeface="Trebuchet MS"/>
              </a:rPr>
              <a:t>n</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75" dirty="0">
                <a:solidFill>
                  <a:srgbClr val="FFFFFF"/>
                </a:solidFill>
                <a:latin typeface="Trebuchet MS"/>
                <a:cs typeface="Trebuchet MS"/>
              </a:rPr>
              <a:t>uin  </a:t>
            </a:r>
            <a:r>
              <a:rPr sz="1800" b="1" spc="-130" dirty="0">
                <a:solidFill>
                  <a:srgbClr val="FFFFFF"/>
                </a:solidFill>
                <a:latin typeface="Trebuchet MS"/>
                <a:cs typeface="Trebuchet MS"/>
              </a:rPr>
              <a:t>o</a:t>
            </a:r>
            <a:r>
              <a:rPr sz="1800" b="1" spc="-90" dirty="0">
                <a:solidFill>
                  <a:srgbClr val="FFFFFF"/>
                </a:solidFill>
                <a:latin typeface="Trebuchet MS"/>
                <a:cs typeface="Trebuchet MS"/>
              </a:rPr>
              <a:t>le</a:t>
            </a:r>
            <a:r>
              <a:rPr sz="1800" b="1" spc="-150" dirty="0">
                <a:solidFill>
                  <a:srgbClr val="FFFFFF"/>
                </a:solidFill>
                <a:latin typeface="Trebuchet MS"/>
                <a:cs typeface="Trebuchet MS"/>
              </a:rPr>
              <a:t>mm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130" dirty="0">
                <a:solidFill>
                  <a:srgbClr val="FFFFFF"/>
                </a:solidFill>
                <a:latin typeface="Trebuchet MS"/>
                <a:cs typeface="Trebuchet MS"/>
              </a:rPr>
              <a:t>o</a:t>
            </a:r>
            <a:r>
              <a:rPr sz="1800" b="1" spc="-100" dirty="0">
                <a:solidFill>
                  <a:srgbClr val="FFFFFF"/>
                </a:solidFill>
                <a:latin typeface="Trebuchet MS"/>
                <a:cs typeface="Trebuchet MS"/>
              </a:rPr>
              <a:t>hd</a:t>
            </a:r>
            <a:r>
              <a:rPr sz="1800" b="1" spc="-95" dirty="0">
                <a:solidFill>
                  <a:srgbClr val="FFFFFF"/>
                </a:solidFill>
                <a:latin typeface="Trebuchet MS"/>
                <a:cs typeface="Trebuchet MS"/>
              </a:rPr>
              <a:t>anne</a:t>
            </a:r>
            <a:r>
              <a:rPr sz="1800" b="1" spc="-140" dirty="0">
                <a:solidFill>
                  <a:srgbClr val="FFFFFF"/>
                </a:solidFill>
                <a:latin typeface="Trebuchet MS"/>
                <a:cs typeface="Trebuchet MS"/>
              </a:rPr>
              <a:t>e</a:t>
            </a:r>
            <a:r>
              <a:rPr sz="1800" b="1" spc="10" dirty="0">
                <a:solidFill>
                  <a:srgbClr val="FFFFFF"/>
                </a:solidFill>
                <a:latin typeface="Trebuchet MS"/>
                <a:cs typeface="Trebuchet MS"/>
              </a:rPr>
              <a:t>t</a:t>
            </a:r>
            <a:r>
              <a:rPr sz="1800" b="1" spc="-95" dirty="0">
                <a:solidFill>
                  <a:srgbClr val="FFFFFF"/>
                </a:solidFill>
                <a:latin typeface="Trebuchet MS"/>
                <a:cs typeface="Trebuchet MS"/>
              </a:rPr>
              <a:t> </a:t>
            </a:r>
            <a:r>
              <a:rPr sz="1800" b="1" spc="-5" dirty="0">
                <a:solidFill>
                  <a:srgbClr val="FFFFFF"/>
                </a:solidFill>
                <a:latin typeface="Trebuchet MS"/>
                <a:cs typeface="Trebuchet MS"/>
              </a:rPr>
              <a:t>se</a:t>
            </a:r>
            <a:r>
              <a:rPr sz="1800" b="1" spc="-140" dirty="0">
                <a:solidFill>
                  <a:srgbClr val="FFFFFF"/>
                </a:solidFill>
                <a:latin typeface="Trebuchet MS"/>
                <a:cs typeface="Trebuchet MS"/>
              </a:rPr>
              <a:t>n.</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30" dirty="0">
                <a:solidFill>
                  <a:srgbClr val="FFFFFF"/>
                </a:solidFill>
                <a:latin typeface="Trebuchet MS"/>
                <a:cs typeface="Trebuchet MS"/>
              </a:rPr>
              <a:t>James</a:t>
            </a:r>
            <a:r>
              <a:rPr sz="1000" b="1" spc="-75" dirty="0">
                <a:solidFill>
                  <a:srgbClr val="FFFFFF"/>
                </a:solidFill>
                <a:latin typeface="Trebuchet MS"/>
                <a:cs typeface="Trebuchet MS"/>
              </a:rPr>
              <a:t> </a:t>
            </a:r>
            <a:r>
              <a:rPr sz="1000" b="1" spc="-50" dirty="0">
                <a:solidFill>
                  <a:srgbClr val="FFFFFF"/>
                </a:solidFill>
                <a:latin typeface="Trebuchet MS"/>
                <a:cs typeface="Trebuchet MS"/>
              </a:rPr>
              <a:t>Baldwin</a:t>
            </a:r>
            <a:endParaRPr sz="1000">
              <a:latin typeface="Trebuchet MS"/>
              <a:cs typeface="Trebuchet MS"/>
            </a:endParaRPr>
          </a:p>
        </p:txBody>
      </p:sp>
      <p:grpSp>
        <p:nvGrpSpPr>
          <p:cNvPr id="4" name="object 4"/>
          <p:cNvGrpSpPr/>
          <p:nvPr/>
        </p:nvGrpSpPr>
        <p:grpSpPr>
          <a:xfrm>
            <a:off x="573276" y="360131"/>
            <a:ext cx="2121535" cy="505459"/>
            <a:chOff x="573276" y="360131"/>
            <a:chExt cx="2121535" cy="505459"/>
          </a:xfrm>
        </p:grpSpPr>
        <p:sp>
          <p:nvSpPr>
            <p:cNvPr id="5" name="object 5"/>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1532731" y="439870"/>
              <a:ext cx="1162041" cy="367021"/>
            </a:xfrm>
            <a:prstGeom prst="rect">
              <a:avLst/>
            </a:prstGeom>
          </p:spPr>
        </p:pic>
      </p:grpSp>
      <p:sp>
        <p:nvSpPr>
          <p:cNvPr id="7" name="object 7"/>
          <p:cNvSpPr txBox="1"/>
          <p:nvPr/>
        </p:nvSpPr>
        <p:spPr>
          <a:xfrm>
            <a:off x="105312" y="6701712"/>
            <a:ext cx="114935" cy="619125"/>
          </a:xfrm>
          <a:prstGeom prst="rect">
            <a:avLst/>
          </a:prstGeom>
        </p:spPr>
        <p:txBody>
          <a:bodyPr vert="vert270" wrap="square" lIns="0" tIns="0" rIns="0" bIns="0" rtlCol="0">
            <a:spAutoFit/>
          </a:bodyPr>
          <a:lstStyle/>
          <a:p>
            <a:pPr marL="12700">
              <a:lnSpc>
                <a:spcPts val="810"/>
              </a:lnSpc>
            </a:pPr>
            <a:r>
              <a:rPr sz="700" b="1" spc="-5" dirty="0">
                <a:solidFill>
                  <a:srgbClr val="FFFFFF"/>
                </a:solidFill>
                <a:latin typeface="Arial"/>
                <a:cs typeface="Arial"/>
              </a:rPr>
              <a:t>H</a:t>
            </a:r>
            <a:r>
              <a:rPr sz="700" b="1" dirty="0">
                <a:solidFill>
                  <a:srgbClr val="FFFFFF"/>
                </a:solidFill>
                <a:latin typeface="Arial"/>
                <a:cs typeface="Arial"/>
              </a:rPr>
              <a:t>ugh</a:t>
            </a:r>
            <a:r>
              <a:rPr sz="700" b="1" spc="-45" dirty="0">
                <a:solidFill>
                  <a:srgbClr val="FFFFFF"/>
                </a:solidFill>
                <a:latin typeface="Arial"/>
                <a:cs typeface="Arial"/>
              </a:rPr>
              <a:t> </a:t>
            </a:r>
            <a:r>
              <a:rPr sz="700" b="1" spc="-10" dirty="0">
                <a:solidFill>
                  <a:srgbClr val="FFFFFF"/>
                </a:solidFill>
                <a:latin typeface="Arial"/>
                <a:cs typeface="Arial"/>
              </a:rPr>
              <a:t>R</a:t>
            </a:r>
            <a:r>
              <a:rPr sz="700" b="1" dirty="0">
                <a:solidFill>
                  <a:srgbClr val="FFFFFF"/>
                </a:solidFill>
                <a:latin typeface="Arial"/>
                <a:cs typeface="Arial"/>
              </a:rPr>
              <a:t>uther</a:t>
            </a:r>
            <a:r>
              <a:rPr sz="700" b="1" spc="-10" dirty="0">
                <a:solidFill>
                  <a:srgbClr val="FFFFFF"/>
                </a:solidFill>
                <a:latin typeface="Arial"/>
                <a:cs typeface="Arial"/>
              </a:rPr>
              <a:t>f</a:t>
            </a:r>
            <a:r>
              <a:rPr sz="700" b="1" dirty="0">
                <a:solidFill>
                  <a:srgbClr val="FFFFFF"/>
                </a:solidFill>
                <a:latin typeface="Arial"/>
                <a:cs typeface="Arial"/>
              </a:rPr>
              <a:t>o</a:t>
            </a:r>
            <a:r>
              <a:rPr sz="700" b="1" spc="-10" dirty="0">
                <a:solidFill>
                  <a:srgbClr val="FFFFFF"/>
                </a:solidFill>
                <a:latin typeface="Arial"/>
                <a:cs typeface="Arial"/>
              </a:rPr>
              <a:t>r</a:t>
            </a:r>
            <a:r>
              <a:rPr sz="700" b="1" dirty="0">
                <a:solidFill>
                  <a:srgbClr val="FFFFFF"/>
                </a:solidFill>
                <a:latin typeface="Arial"/>
                <a:cs typeface="Arial"/>
              </a:rPr>
              <a:t>d</a:t>
            </a:r>
            <a:endParaRPr sz="700">
              <a:latin typeface="Arial"/>
              <a:cs typeface="Arial"/>
            </a:endParaRPr>
          </a:p>
        </p:txBody>
      </p:sp>
      <p:pic>
        <p:nvPicPr>
          <p:cNvPr id="8" name="Online Media 7" title="Virsi 509 Herra elämääni">
            <a:hlinkClick r:id="" action="ppaction://media"/>
            <a:extLst>
              <a:ext uri="{FF2B5EF4-FFF2-40B4-BE49-F238E27FC236}">
                <a16:creationId xmlns:a16="http://schemas.microsoft.com/office/drawing/2014/main" id="{ABF5072E-321C-4F1F-A977-CE5185EDFABE}"/>
              </a:ext>
            </a:extLst>
          </p:cNvPr>
          <p:cNvPicPr>
            <a:picLocks noRot="1" noChangeAspect="1"/>
          </p:cNvPicPr>
          <p:nvPr>
            <a:videoFile r:link="rId1"/>
          </p:nvPr>
        </p:nvPicPr>
        <p:blipFill>
          <a:blip r:embed="rId6"/>
          <a:stretch>
            <a:fillRect/>
          </a:stretch>
        </p:blipFill>
        <p:spPr>
          <a:xfrm>
            <a:off x="9117203" y="6378904"/>
            <a:ext cx="15748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2432108" y="4945541"/>
            <a:ext cx="2393315" cy="1308100"/>
          </a:xfrm>
          <a:prstGeom prst="rect">
            <a:avLst/>
          </a:prstGeom>
        </p:spPr>
        <p:txBody>
          <a:bodyPr vert="horz" wrap="square" lIns="0" tIns="38100" rIns="0" bIns="0" rtlCol="0">
            <a:spAutoFit/>
          </a:bodyPr>
          <a:lstStyle/>
          <a:p>
            <a:pPr marL="12065" marR="5080" algn="ctr">
              <a:lnSpc>
                <a:spcPts val="2000"/>
              </a:lnSpc>
              <a:spcBef>
                <a:spcPts val="300"/>
              </a:spcBef>
            </a:pPr>
            <a:r>
              <a:rPr sz="1800" b="1" spc="-190" dirty="0">
                <a:solidFill>
                  <a:srgbClr val="FFFFFF"/>
                </a:solidFill>
                <a:latin typeface="Trebuchet MS"/>
                <a:cs typeface="Trebuchet MS"/>
              </a:rPr>
              <a:t>P</a:t>
            </a:r>
            <a:r>
              <a:rPr sz="1800" b="1" spc="-40" dirty="0">
                <a:solidFill>
                  <a:srgbClr val="FFFFFF"/>
                </a:solidFill>
                <a:latin typeface="Trebuchet MS"/>
                <a:cs typeface="Trebuchet MS"/>
              </a:rPr>
              <a:t>arhait</a:t>
            </a:r>
            <a:r>
              <a:rPr sz="1800" b="1" spc="-60" dirty="0">
                <a:solidFill>
                  <a:srgbClr val="FFFFFF"/>
                </a:solidFill>
                <a:latin typeface="Trebuchet MS"/>
                <a:cs typeface="Trebuchet MS"/>
              </a:rPr>
              <a:t>a</a:t>
            </a:r>
            <a:r>
              <a:rPr sz="1800" b="1" spc="-95" dirty="0">
                <a:solidFill>
                  <a:srgbClr val="FFFFFF"/>
                </a:solidFill>
                <a:latin typeface="Trebuchet MS"/>
                <a:cs typeface="Trebuchet MS"/>
              </a:rPr>
              <a:t> </a:t>
            </a:r>
            <a:r>
              <a:rPr sz="1800" b="1" spc="-15" dirty="0">
                <a:solidFill>
                  <a:srgbClr val="FFFFFF"/>
                </a:solidFill>
                <a:latin typeface="Trebuchet MS"/>
                <a:cs typeface="Trebuchet MS"/>
              </a:rPr>
              <a:t>asioita  </a:t>
            </a:r>
            <a:r>
              <a:rPr sz="1800" b="1" spc="-160" dirty="0">
                <a:solidFill>
                  <a:srgbClr val="FFFFFF"/>
                </a:solidFill>
                <a:latin typeface="Trebuchet MS"/>
                <a:cs typeface="Trebuchet MS"/>
              </a:rPr>
              <a:t>e</a:t>
            </a:r>
            <a:r>
              <a:rPr sz="1800" b="1" spc="-5" dirty="0">
                <a:solidFill>
                  <a:srgbClr val="FFFFFF"/>
                </a:solidFill>
                <a:latin typeface="Trebuchet MS"/>
                <a:cs typeface="Trebuchet MS"/>
              </a:rPr>
              <a:t>lämäss</a:t>
            </a:r>
            <a:r>
              <a:rPr sz="1800" b="1" spc="-20" dirty="0">
                <a:solidFill>
                  <a:srgbClr val="FFFFFF"/>
                </a:solidFill>
                <a:latin typeface="Trebuchet MS"/>
                <a:cs typeface="Trebuchet MS"/>
              </a:rPr>
              <a:t>ä</a:t>
            </a:r>
            <a:r>
              <a:rPr sz="1800" b="1" spc="-95" dirty="0">
                <a:solidFill>
                  <a:srgbClr val="FFFFFF"/>
                </a:solidFill>
                <a:latin typeface="Trebuchet MS"/>
                <a:cs typeface="Trebuchet MS"/>
              </a:rPr>
              <a:t> </a:t>
            </a:r>
            <a:r>
              <a:rPr sz="1800" b="1" spc="-125" dirty="0">
                <a:solidFill>
                  <a:srgbClr val="FFFFFF"/>
                </a:solidFill>
                <a:latin typeface="Trebuchet MS"/>
                <a:cs typeface="Trebuchet MS"/>
              </a:rPr>
              <a:t>e</a:t>
            </a:r>
            <a:r>
              <a:rPr sz="1800" b="1" spc="-70" dirty="0">
                <a:solidFill>
                  <a:srgbClr val="FFFFFF"/>
                </a:solidFill>
                <a:latin typeface="Trebuchet MS"/>
                <a:cs typeface="Trebuchet MS"/>
              </a:rPr>
              <a:t>i</a:t>
            </a:r>
            <a:r>
              <a:rPr sz="1800" b="1" spc="-95" dirty="0">
                <a:solidFill>
                  <a:srgbClr val="FFFFFF"/>
                </a:solidFill>
                <a:latin typeface="Trebuchet MS"/>
                <a:cs typeface="Trebuchet MS"/>
              </a:rPr>
              <a:t> </a:t>
            </a:r>
            <a:r>
              <a:rPr sz="1800" b="1" spc="-35" dirty="0">
                <a:solidFill>
                  <a:srgbClr val="FFFFFF"/>
                </a:solidFill>
                <a:latin typeface="Trebuchet MS"/>
                <a:cs typeface="Trebuchet MS"/>
              </a:rPr>
              <a:t>v</a:t>
            </a:r>
            <a:r>
              <a:rPr sz="1800" b="1" spc="-105" dirty="0">
                <a:solidFill>
                  <a:srgbClr val="FFFFFF"/>
                </a:solidFill>
                <a:latin typeface="Trebuchet MS"/>
                <a:cs typeface="Trebuchet MS"/>
              </a:rPr>
              <a:t>o</a:t>
            </a:r>
            <a:r>
              <a:rPr sz="1800" b="1" spc="-65" dirty="0">
                <a:solidFill>
                  <a:srgbClr val="FFFFFF"/>
                </a:solidFill>
                <a:latin typeface="Trebuchet MS"/>
                <a:cs typeface="Trebuchet MS"/>
              </a:rPr>
              <a:t>i</a:t>
            </a:r>
            <a:r>
              <a:rPr sz="1800" b="1" spc="-95" dirty="0">
                <a:solidFill>
                  <a:srgbClr val="FFFFFF"/>
                </a:solidFill>
                <a:latin typeface="Trebuchet MS"/>
                <a:cs typeface="Trebuchet MS"/>
              </a:rPr>
              <a:t> </a:t>
            </a:r>
            <a:r>
              <a:rPr sz="1800" b="1" spc="-80" dirty="0">
                <a:solidFill>
                  <a:srgbClr val="FFFFFF"/>
                </a:solidFill>
                <a:latin typeface="Trebuchet MS"/>
                <a:cs typeface="Trebuchet MS"/>
              </a:rPr>
              <a:t>nähd</a:t>
            </a:r>
            <a:r>
              <a:rPr sz="1800" b="1" spc="-30" dirty="0">
                <a:solidFill>
                  <a:srgbClr val="FFFFFF"/>
                </a:solidFill>
                <a:latin typeface="Trebuchet MS"/>
                <a:cs typeface="Trebuchet MS"/>
              </a:rPr>
              <a:t>ä  </a:t>
            </a:r>
            <a:r>
              <a:rPr sz="1800" b="1" spc="-25" dirty="0">
                <a:solidFill>
                  <a:srgbClr val="FFFFFF"/>
                </a:solidFill>
                <a:latin typeface="Trebuchet MS"/>
                <a:cs typeface="Trebuchet MS"/>
              </a:rPr>
              <a:t>tai</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90" dirty="0">
                <a:solidFill>
                  <a:srgbClr val="FFFFFF"/>
                </a:solidFill>
                <a:latin typeface="Trebuchet MS"/>
                <a:cs typeface="Trebuchet MS"/>
              </a:rPr>
              <a:t>uulla</a:t>
            </a:r>
            <a:r>
              <a:rPr sz="1800" b="1" spc="-85" dirty="0">
                <a:solidFill>
                  <a:srgbClr val="FFFFFF"/>
                </a:solidFill>
                <a:latin typeface="Trebuchet MS"/>
                <a:cs typeface="Trebuchet MS"/>
              </a:rPr>
              <a:t>,</a:t>
            </a:r>
            <a:r>
              <a:rPr sz="1800" b="1" spc="-170" dirty="0">
                <a:solidFill>
                  <a:srgbClr val="FFFFFF"/>
                </a:solidFill>
                <a:latin typeface="Trebuchet MS"/>
                <a:cs typeface="Trebuchet MS"/>
              </a:rPr>
              <a:t> </a:t>
            </a:r>
            <a:r>
              <a:rPr sz="1800" b="1" spc="-50" dirty="0">
                <a:solidFill>
                  <a:srgbClr val="FFFFFF"/>
                </a:solidFill>
                <a:latin typeface="Trebuchet MS"/>
                <a:cs typeface="Trebuchet MS"/>
              </a:rPr>
              <a:t>vaa</a:t>
            </a:r>
            <a:r>
              <a:rPr sz="1800" b="1" spc="-70" dirty="0">
                <a:solidFill>
                  <a:srgbClr val="FFFFFF"/>
                </a:solidFill>
                <a:latin typeface="Trebuchet MS"/>
                <a:cs typeface="Trebuchet MS"/>
              </a:rPr>
              <a:t>n</a:t>
            </a:r>
            <a:r>
              <a:rPr sz="1800" b="1" spc="-95" dirty="0">
                <a:solidFill>
                  <a:srgbClr val="FFFFFF"/>
                </a:solidFill>
                <a:latin typeface="Trebuchet MS"/>
                <a:cs typeface="Trebuchet MS"/>
              </a:rPr>
              <a:t> </a:t>
            </a:r>
            <a:r>
              <a:rPr sz="1800" b="1" spc="-114" dirty="0">
                <a:solidFill>
                  <a:srgbClr val="FFFFFF"/>
                </a:solidFill>
                <a:latin typeface="Trebuchet MS"/>
                <a:cs typeface="Trebuchet MS"/>
              </a:rPr>
              <a:t>n</a:t>
            </a:r>
            <a:r>
              <a:rPr sz="1800" b="1" spc="-130" dirty="0">
                <a:solidFill>
                  <a:srgbClr val="FFFFFF"/>
                </a:solidFill>
                <a:latin typeface="Trebuchet MS"/>
                <a:cs typeface="Trebuchet MS"/>
              </a:rPr>
              <a:t>e</a:t>
            </a:r>
            <a:r>
              <a:rPr sz="1800" b="1" spc="-95" dirty="0">
                <a:solidFill>
                  <a:srgbClr val="FFFFFF"/>
                </a:solidFill>
                <a:latin typeface="Trebuchet MS"/>
                <a:cs typeface="Trebuchet MS"/>
              </a:rPr>
              <a:t> </a:t>
            </a:r>
            <a:r>
              <a:rPr sz="1800" b="1" spc="-145" dirty="0">
                <a:solidFill>
                  <a:srgbClr val="FFFFFF"/>
                </a:solidFill>
                <a:latin typeface="Trebuchet MS"/>
                <a:cs typeface="Trebuchet MS"/>
              </a:rPr>
              <a:t>p</a:t>
            </a:r>
            <a:r>
              <a:rPr sz="1800" b="1" spc="-15" dirty="0">
                <a:solidFill>
                  <a:srgbClr val="FFFFFF"/>
                </a:solidFill>
                <a:latin typeface="Trebuchet MS"/>
                <a:cs typeface="Trebuchet MS"/>
              </a:rPr>
              <a:t>itää  </a:t>
            </a:r>
            <a:r>
              <a:rPr sz="1800" b="1" spc="-45" dirty="0">
                <a:solidFill>
                  <a:srgbClr val="FFFFFF"/>
                </a:solidFill>
                <a:latin typeface="Trebuchet MS"/>
                <a:cs typeface="Trebuchet MS"/>
              </a:rPr>
              <a:t>tun</a:t>
            </a:r>
            <a:r>
              <a:rPr sz="1800" b="1" spc="-75" dirty="0">
                <a:solidFill>
                  <a:srgbClr val="FFFFFF"/>
                </a:solidFill>
                <a:latin typeface="Trebuchet MS"/>
                <a:cs typeface="Trebuchet MS"/>
              </a:rPr>
              <a:t>t</a:t>
            </a:r>
            <a:r>
              <a:rPr sz="1800" b="1" spc="-125" dirty="0">
                <a:solidFill>
                  <a:srgbClr val="FFFFFF"/>
                </a:solidFill>
                <a:latin typeface="Trebuchet MS"/>
                <a:cs typeface="Trebuchet MS"/>
              </a:rPr>
              <a:t>e</a:t>
            </a:r>
            <a:r>
              <a:rPr sz="1800" b="1" spc="-40" dirty="0">
                <a:solidFill>
                  <a:srgbClr val="FFFFFF"/>
                </a:solidFill>
                <a:latin typeface="Trebuchet MS"/>
                <a:cs typeface="Trebuchet MS"/>
              </a:rPr>
              <a:t>a</a:t>
            </a:r>
            <a:r>
              <a:rPr sz="1800" b="1" spc="-95" dirty="0">
                <a:solidFill>
                  <a:srgbClr val="FFFFFF"/>
                </a:solidFill>
                <a:latin typeface="Trebuchet MS"/>
                <a:cs typeface="Trebuchet MS"/>
              </a:rPr>
              <a:t> </a:t>
            </a:r>
            <a:r>
              <a:rPr sz="1800" b="1" spc="15" dirty="0">
                <a:solidFill>
                  <a:srgbClr val="FFFFFF"/>
                </a:solidFill>
                <a:latin typeface="Trebuchet MS"/>
                <a:cs typeface="Trebuchet MS"/>
              </a:rPr>
              <a:t>s</a:t>
            </a:r>
            <a:r>
              <a:rPr sz="1800" b="1" spc="-15" dirty="0">
                <a:solidFill>
                  <a:srgbClr val="FFFFFF"/>
                </a:solidFill>
                <a:latin typeface="Trebuchet MS"/>
                <a:cs typeface="Trebuchet MS"/>
              </a:rPr>
              <a:t>y</a:t>
            </a:r>
            <a:r>
              <a:rPr sz="1800" b="1" spc="-95" dirty="0">
                <a:solidFill>
                  <a:srgbClr val="FFFFFF"/>
                </a:solidFill>
                <a:latin typeface="Trebuchet MS"/>
                <a:cs typeface="Trebuchet MS"/>
              </a:rPr>
              <a:t>d</a:t>
            </a:r>
            <a:r>
              <a:rPr sz="1800" b="1" spc="-105" dirty="0">
                <a:solidFill>
                  <a:srgbClr val="FFFFFF"/>
                </a:solidFill>
                <a:latin typeface="Trebuchet MS"/>
                <a:cs typeface="Trebuchet MS"/>
              </a:rPr>
              <a:t>äm</a:t>
            </a:r>
            <a:r>
              <a:rPr sz="1800" b="1" spc="-120" dirty="0">
                <a:solidFill>
                  <a:srgbClr val="FFFFFF"/>
                </a:solidFill>
                <a:latin typeface="Trebuchet MS"/>
                <a:cs typeface="Trebuchet MS"/>
              </a:rPr>
              <a:t>e</a:t>
            </a:r>
            <a:r>
              <a:rPr sz="1800" b="1" spc="-75" dirty="0">
                <a:solidFill>
                  <a:srgbClr val="FFFFFF"/>
                </a:solidFill>
                <a:latin typeface="Trebuchet MS"/>
                <a:cs typeface="Trebuchet MS"/>
              </a:rPr>
              <a:t>llä.</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100" dirty="0">
                <a:solidFill>
                  <a:srgbClr val="FFFFFF"/>
                </a:solidFill>
                <a:latin typeface="Trebuchet MS"/>
                <a:cs typeface="Trebuchet MS"/>
              </a:rPr>
              <a:t>H</a:t>
            </a:r>
            <a:r>
              <a:rPr sz="1000" b="1" spc="-110" dirty="0">
                <a:solidFill>
                  <a:srgbClr val="FFFFFF"/>
                </a:solidFill>
                <a:latin typeface="Trebuchet MS"/>
                <a:cs typeface="Trebuchet MS"/>
              </a:rPr>
              <a:t>e</a:t>
            </a:r>
            <a:r>
              <a:rPr sz="1000" b="1" spc="-60" dirty="0">
                <a:solidFill>
                  <a:srgbClr val="FFFFFF"/>
                </a:solidFill>
                <a:latin typeface="Trebuchet MS"/>
                <a:cs typeface="Trebuchet MS"/>
              </a:rPr>
              <a:t>len</a:t>
            </a:r>
            <a:r>
              <a:rPr sz="1000" b="1" spc="-75" dirty="0">
                <a:solidFill>
                  <a:srgbClr val="FFFFFF"/>
                </a:solidFill>
                <a:latin typeface="Trebuchet MS"/>
                <a:cs typeface="Trebuchet MS"/>
              </a:rPr>
              <a:t> </a:t>
            </a:r>
            <a:r>
              <a:rPr sz="1000" b="1" spc="-125" dirty="0">
                <a:solidFill>
                  <a:srgbClr val="FFFFFF"/>
                </a:solidFill>
                <a:latin typeface="Trebuchet MS"/>
                <a:cs typeface="Trebuchet MS"/>
              </a:rPr>
              <a:t>K</a:t>
            </a:r>
            <a:r>
              <a:rPr sz="1000" b="1" spc="-100" dirty="0">
                <a:solidFill>
                  <a:srgbClr val="FFFFFF"/>
                </a:solidFill>
                <a:latin typeface="Trebuchet MS"/>
                <a:cs typeface="Trebuchet MS"/>
              </a:rPr>
              <a:t>e</a:t>
            </a:r>
            <a:r>
              <a:rPr sz="1000" b="1" spc="-50" dirty="0">
                <a:solidFill>
                  <a:srgbClr val="FFFFFF"/>
                </a:solidFill>
                <a:latin typeface="Trebuchet MS"/>
                <a:cs typeface="Trebuchet MS"/>
              </a:rPr>
              <a:t>ller</a:t>
            </a:r>
            <a:endParaRPr sz="1000">
              <a:latin typeface="Trebuchet MS"/>
              <a:cs typeface="Trebuchet MS"/>
            </a:endParaRPr>
          </a:p>
        </p:txBody>
      </p:sp>
      <p:grpSp>
        <p:nvGrpSpPr>
          <p:cNvPr id="4" name="object 4"/>
          <p:cNvGrpSpPr/>
          <p:nvPr/>
        </p:nvGrpSpPr>
        <p:grpSpPr>
          <a:xfrm>
            <a:off x="573276" y="360131"/>
            <a:ext cx="2121535" cy="505459"/>
            <a:chOff x="573276" y="360131"/>
            <a:chExt cx="2121535" cy="505459"/>
          </a:xfrm>
        </p:grpSpPr>
        <p:sp>
          <p:nvSpPr>
            <p:cNvPr id="5" name="object 5"/>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1532731" y="439870"/>
              <a:ext cx="1162041" cy="367021"/>
            </a:xfrm>
            <a:prstGeom prst="rect">
              <a:avLst/>
            </a:prstGeom>
          </p:spPr>
        </p:pic>
      </p:grpSp>
      <p:sp>
        <p:nvSpPr>
          <p:cNvPr id="7" name="object 7"/>
          <p:cNvSpPr txBox="1"/>
          <p:nvPr/>
        </p:nvSpPr>
        <p:spPr>
          <a:xfrm>
            <a:off x="105312" y="6431892"/>
            <a:ext cx="114935" cy="889000"/>
          </a:xfrm>
          <a:prstGeom prst="rect">
            <a:avLst/>
          </a:prstGeom>
        </p:spPr>
        <p:txBody>
          <a:bodyPr vert="vert270" wrap="square" lIns="0" tIns="0" rIns="0" bIns="0" rtlCol="0">
            <a:spAutoFit/>
          </a:bodyPr>
          <a:lstStyle/>
          <a:p>
            <a:pPr marL="12700">
              <a:lnSpc>
                <a:spcPts val="810"/>
              </a:lnSpc>
            </a:pPr>
            <a:r>
              <a:rPr sz="700" b="1" spc="-10" dirty="0">
                <a:solidFill>
                  <a:srgbClr val="FFFFFF"/>
                </a:solidFill>
                <a:latin typeface="Arial"/>
                <a:cs typeface="Arial"/>
              </a:rPr>
              <a:t>M</a:t>
            </a:r>
            <a:r>
              <a:rPr sz="700" b="1" dirty="0">
                <a:solidFill>
                  <a:srgbClr val="FFFFFF"/>
                </a:solidFill>
                <a:latin typeface="Arial"/>
                <a:cs typeface="Arial"/>
              </a:rPr>
              <a:t>ohamed</a:t>
            </a:r>
            <a:r>
              <a:rPr sz="700" b="1" spc="-65" dirty="0">
                <a:solidFill>
                  <a:srgbClr val="FFFFFF"/>
                </a:solidFill>
                <a:latin typeface="Arial"/>
                <a:cs typeface="Arial"/>
              </a:rPr>
              <a:t> </a:t>
            </a:r>
            <a:r>
              <a:rPr sz="700" b="1" dirty="0">
                <a:solidFill>
                  <a:srgbClr val="FFFFFF"/>
                </a:solidFill>
                <a:latin typeface="Arial"/>
                <a:cs typeface="Arial"/>
              </a:rPr>
              <a:t>Abdihakim</a:t>
            </a:r>
            <a:r>
              <a:rPr sz="700" b="1" spc="-65" dirty="0">
                <a:solidFill>
                  <a:srgbClr val="FFFFFF"/>
                </a:solidFill>
                <a:latin typeface="Arial"/>
                <a:cs typeface="Arial"/>
              </a:rPr>
              <a:t> </a:t>
            </a:r>
            <a:r>
              <a:rPr sz="700" b="1" dirty="0">
                <a:solidFill>
                  <a:srgbClr val="FFFFFF"/>
                </a:solidFill>
                <a:latin typeface="Arial"/>
                <a:cs typeface="Arial"/>
              </a:rPr>
              <a:t>Ali</a:t>
            </a:r>
            <a:endParaRPr sz="700">
              <a:latin typeface="Arial"/>
              <a:cs typeface="Arial"/>
            </a:endParaRPr>
          </a:p>
        </p:txBody>
      </p:sp>
      <p:pic>
        <p:nvPicPr>
          <p:cNvPr id="8" name="Online Media 7" title="Tuhat Sydäntä">
            <a:hlinkClick r:id="" action="ppaction://media"/>
            <a:extLst>
              <a:ext uri="{FF2B5EF4-FFF2-40B4-BE49-F238E27FC236}">
                <a16:creationId xmlns:a16="http://schemas.microsoft.com/office/drawing/2014/main" id="{A2F8F1F6-EF79-46C5-B01D-19C210057C6E}"/>
              </a:ext>
            </a:extLst>
          </p:cNvPr>
          <p:cNvPicPr>
            <a:picLocks noRot="1" noChangeAspect="1"/>
          </p:cNvPicPr>
          <p:nvPr>
            <a:videoFile r:link="rId1"/>
          </p:nvPr>
        </p:nvPicPr>
        <p:blipFill>
          <a:blip r:embed="rId6"/>
          <a:stretch>
            <a:fillRect/>
          </a:stretch>
        </p:blipFill>
        <p:spPr>
          <a:xfrm>
            <a:off x="9410319" y="6603313"/>
            <a:ext cx="1270000" cy="95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1836638" y="4862741"/>
            <a:ext cx="2358390" cy="1308100"/>
          </a:xfrm>
          <a:prstGeom prst="rect">
            <a:avLst/>
          </a:prstGeom>
        </p:spPr>
        <p:txBody>
          <a:bodyPr vert="horz" wrap="square" lIns="0" tIns="38100" rIns="0" bIns="0" rtlCol="0">
            <a:spAutoFit/>
          </a:bodyPr>
          <a:lstStyle/>
          <a:p>
            <a:pPr marL="12065" marR="5080" algn="ctr">
              <a:lnSpc>
                <a:spcPts val="2000"/>
              </a:lnSpc>
              <a:spcBef>
                <a:spcPts val="300"/>
              </a:spcBef>
            </a:pPr>
            <a:r>
              <a:rPr sz="1800" b="1" spc="-85" dirty="0">
                <a:solidFill>
                  <a:srgbClr val="FFFFFF"/>
                </a:solidFill>
                <a:latin typeface="Trebuchet MS"/>
                <a:cs typeface="Trebuchet MS"/>
              </a:rPr>
              <a:t>Ainu</a:t>
            </a:r>
            <a:r>
              <a:rPr sz="1800" b="1" spc="-75" dirty="0">
                <a:solidFill>
                  <a:srgbClr val="FFFFFF"/>
                </a:solidFill>
                <a:latin typeface="Trebuchet MS"/>
                <a:cs typeface="Trebuchet MS"/>
              </a:rPr>
              <a:t>t</a:t>
            </a:r>
            <a:r>
              <a:rPr sz="1800" b="1" spc="-95" dirty="0">
                <a:solidFill>
                  <a:srgbClr val="FFFFFF"/>
                </a:solidFill>
                <a:latin typeface="Trebuchet MS"/>
                <a:cs typeface="Trebuchet MS"/>
              </a:rPr>
              <a:t> </a:t>
            </a:r>
            <a:r>
              <a:rPr sz="1800" b="1" spc="-40" dirty="0">
                <a:solidFill>
                  <a:srgbClr val="FFFFFF"/>
                </a:solidFill>
                <a:latin typeface="Trebuchet MS"/>
                <a:cs typeface="Trebuchet MS"/>
              </a:rPr>
              <a:t>tär</a:t>
            </a:r>
            <a:r>
              <a:rPr sz="1800" b="1" spc="-100" dirty="0">
                <a:solidFill>
                  <a:srgbClr val="FFFFFF"/>
                </a:solidFill>
                <a:latin typeface="Trebuchet MS"/>
                <a:cs typeface="Trebuchet MS"/>
              </a:rPr>
              <a:t>k</a:t>
            </a:r>
            <a:r>
              <a:rPr sz="1800" b="1" spc="-125" dirty="0">
                <a:solidFill>
                  <a:srgbClr val="FFFFFF"/>
                </a:solidFill>
                <a:latin typeface="Trebuchet MS"/>
                <a:cs typeface="Trebuchet MS"/>
              </a:rPr>
              <a:t>e</a:t>
            </a:r>
            <a:r>
              <a:rPr sz="1800" b="1" spc="-40" dirty="0">
                <a:solidFill>
                  <a:srgbClr val="FFFFFF"/>
                </a:solidFill>
                <a:latin typeface="Trebuchet MS"/>
                <a:cs typeface="Trebuchet MS"/>
              </a:rPr>
              <a:t>ä</a:t>
            </a:r>
            <a:r>
              <a:rPr sz="1800" b="1" spc="-95" dirty="0">
                <a:solidFill>
                  <a:srgbClr val="FFFFFF"/>
                </a:solidFill>
                <a:latin typeface="Trebuchet MS"/>
                <a:cs typeface="Trebuchet MS"/>
              </a:rPr>
              <a:t> </a:t>
            </a:r>
            <a:r>
              <a:rPr sz="1800" b="1" spc="-35" dirty="0">
                <a:solidFill>
                  <a:srgbClr val="FFFFFF"/>
                </a:solidFill>
                <a:latin typeface="Trebuchet MS"/>
                <a:cs typeface="Trebuchet MS"/>
              </a:rPr>
              <a:t>asia</a:t>
            </a:r>
            <a:r>
              <a:rPr sz="1800" b="1" spc="-40" dirty="0">
                <a:solidFill>
                  <a:srgbClr val="FFFFFF"/>
                </a:solidFill>
                <a:latin typeface="Trebuchet MS"/>
                <a:cs typeface="Trebuchet MS"/>
              </a:rPr>
              <a:t>,</a:t>
            </a:r>
            <a:r>
              <a:rPr sz="1800" b="1" spc="-170" dirty="0">
                <a:solidFill>
                  <a:srgbClr val="FFFFFF"/>
                </a:solidFill>
                <a:latin typeface="Trebuchet MS"/>
                <a:cs typeface="Trebuchet MS"/>
              </a:rPr>
              <a:t> </a:t>
            </a:r>
            <a:r>
              <a:rPr sz="1800" b="1" spc="-114" dirty="0">
                <a:solidFill>
                  <a:srgbClr val="FFFFFF"/>
                </a:solidFill>
                <a:latin typeface="Trebuchet MS"/>
                <a:cs typeface="Trebuchet MS"/>
              </a:rPr>
              <a:t>jon</a:t>
            </a:r>
            <a:r>
              <a:rPr sz="1800" b="1" spc="-175" dirty="0">
                <a:solidFill>
                  <a:srgbClr val="FFFFFF"/>
                </a:solidFill>
                <a:latin typeface="Trebuchet MS"/>
                <a:cs typeface="Trebuchet MS"/>
              </a:rPr>
              <a:t>k</a:t>
            </a:r>
            <a:r>
              <a:rPr sz="1800" b="1" spc="-30" dirty="0">
                <a:solidFill>
                  <a:srgbClr val="FFFFFF"/>
                </a:solidFill>
                <a:latin typeface="Trebuchet MS"/>
                <a:cs typeface="Trebuchet MS"/>
              </a:rPr>
              <a:t>a  </a:t>
            </a:r>
            <a:r>
              <a:rPr sz="1800" b="1" spc="-215" dirty="0">
                <a:solidFill>
                  <a:srgbClr val="FFFFFF"/>
                </a:solidFill>
                <a:latin typeface="Trebuchet MS"/>
                <a:cs typeface="Trebuchet MS"/>
              </a:rPr>
              <a:t>j</a:t>
            </a:r>
            <a:r>
              <a:rPr sz="1800" b="1" spc="-45" dirty="0">
                <a:solidFill>
                  <a:srgbClr val="FFFFFF"/>
                </a:solidFill>
                <a:latin typeface="Trebuchet MS"/>
                <a:cs typeface="Trebuchet MS"/>
              </a:rPr>
              <a:t>ätäm</a:t>
            </a:r>
            <a:r>
              <a:rPr sz="1800" b="1" spc="-150" dirty="0">
                <a:solidFill>
                  <a:srgbClr val="FFFFFF"/>
                </a:solidFill>
                <a:latin typeface="Trebuchet MS"/>
                <a:cs typeface="Trebuchet MS"/>
              </a:rPr>
              <a:t>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215" dirty="0">
                <a:solidFill>
                  <a:srgbClr val="FFFFFF"/>
                </a:solidFill>
                <a:latin typeface="Trebuchet MS"/>
                <a:cs typeface="Trebuchet MS"/>
              </a:rPr>
              <a:t>j</a:t>
            </a:r>
            <a:r>
              <a:rPr sz="1800" b="1" spc="-50" dirty="0">
                <a:solidFill>
                  <a:srgbClr val="FFFFFF"/>
                </a:solidFill>
                <a:latin typeface="Trebuchet MS"/>
                <a:cs typeface="Trebuchet MS"/>
              </a:rPr>
              <a:t>äl</a:t>
            </a:r>
            <a:r>
              <a:rPr sz="1800" b="1" spc="-120" dirty="0">
                <a:solidFill>
                  <a:srgbClr val="FFFFFF"/>
                </a:solidFill>
                <a:latin typeface="Trebuchet MS"/>
                <a:cs typeface="Trebuchet MS"/>
              </a:rPr>
              <a:t>k</a:t>
            </a:r>
            <a:r>
              <a:rPr sz="1800" b="1" spc="-125" dirty="0">
                <a:solidFill>
                  <a:srgbClr val="FFFFFF"/>
                </a:solidFill>
                <a:latin typeface="Trebuchet MS"/>
                <a:cs typeface="Trebuchet MS"/>
              </a:rPr>
              <a:t>ee</a:t>
            </a:r>
            <a:r>
              <a:rPr sz="1800" b="1" spc="-150" dirty="0">
                <a:solidFill>
                  <a:srgbClr val="FFFFFF"/>
                </a:solidFill>
                <a:latin typeface="Trebuchet MS"/>
                <a:cs typeface="Trebuchet MS"/>
              </a:rPr>
              <a:t>m</a:t>
            </a:r>
            <a:r>
              <a:rPr sz="1800" b="1" spc="-165" dirty="0">
                <a:solidFill>
                  <a:srgbClr val="FFFFFF"/>
                </a:solidFill>
                <a:latin typeface="Trebuchet MS"/>
                <a:cs typeface="Trebuchet MS"/>
              </a:rPr>
              <a:t>m</a:t>
            </a:r>
            <a:r>
              <a:rPr sz="1800" b="1" spc="-140" dirty="0">
                <a:solidFill>
                  <a:srgbClr val="FFFFFF"/>
                </a:solidFill>
                <a:latin typeface="Trebuchet MS"/>
                <a:cs typeface="Trebuchet MS"/>
              </a:rPr>
              <a:t>e</a:t>
            </a:r>
            <a:r>
              <a:rPr sz="1800" b="1" spc="-190" dirty="0">
                <a:solidFill>
                  <a:srgbClr val="FFFFFF"/>
                </a:solidFill>
                <a:latin typeface="Trebuchet MS"/>
                <a:cs typeface="Trebuchet MS"/>
              </a:rPr>
              <a:t>,</a:t>
            </a:r>
            <a:endParaRPr sz="1800">
              <a:latin typeface="Trebuchet MS"/>
              <a:cs typeface="Trebuchet MS"/>
            </a:endParaRPr>
          </a:p>
          <a:p>
            <a:pPr marL="359410" marR="349885" algn="ctr">
              <a:lnSpc>
                <a:spcPts val="2000"/>
              </a:lnSpc>
            </a:pPr>
            <a:r>
              <a:rPr sz="1800" b="1" spc="-95" dirty="0">
                <a:solidFill>
                  <a:srgbClr val="FFFFFF"/>
                </a:solidFill>
                <a:latin typeface="Trebuchet MS"/>
                <a:cs typeface="Trebuchet MS"/>
              </a:rPr>
              <a:t>o</a:t>
            </a:r>
            <a:r>
              <a:rPr sz="1800" b="1" spc="-114" dirty="0">
                <a:solidFill>
                  <a:srgbClr val="FFFFFF"/>
                </a:solidFill>
                <a:latin typeface="Trebuchet MS"/>
                <a:cs typeface="Trebuchet MS"/>
              </a:rPr>
              <a:t>n</a:t>
            </a:r>
            <a:r>
              <a:rPr sz="1800" b="1" spc="-95" dirty="0">
                <a:solidFill>
                  <a:srgbClr val="FFFFFF"/>
                </a:solidFill>
                <a:latin typeface="Trebuchet MS"/>
                <a:cs typeface="Trebuchet MS"/>
              </a:rPr>
              <a:t> </a:t>
            </a:r>
            <a:r>
              <a:rPr sz="1800" b="1" spc="-125" dirty="0">
                <a:solidFill>
                  <a:srgbClr val="FFFFFF"/>
                </a:solidFill>
                <a:latin typeface="Trebuchet MS"/>
                <a:cs typeface="Trebuchet MS"/>
              </a:rPr>
              <a:t>r</a:t>
            </a:r>
            <a:r>
              <a:rPr sz="1800" b="1" spc="-70" dirty="0">
                <a:solidFill>
                  <a:srgbClr val="FFFFFF"/>
                </a:solidFill>
                <a:latin typeface="Trebuchet MS"/>
                <a:cs typeface="Trebuchet MS"/>
              </a:rPr>
              <a:t>ak</a:t>
            </a:r>
            <a:r>
              <a:rPr sz="1800" b="1" spc="-120" dirty="0">
                <a:solidFill>
                  <a:srgbClr val="FFFFFF"/>
                </a:solidFill>
                <a:latin typeface="Trebuchet MS"/>
                <a:cs typeface="Trebuchet MS"/>
              </a:rPr>
              <a:t>k</a:t>
            </a:r>
            <a:r>
              <a:rPr sz="1800" b="1" spc="-40" dirty="0">
                <a:solidFill>
                  <a:srgbClr val="FFFFFF"/>
                </a:solidFill>
                <a:latin typeface="Trebuchet MS"/>
                <a:cs typeface="Trebuchet MS"/>
              </a:rPr>
              <a:t>au</a:t>
            </a:r>
            <a:r>
              <a:rPr sz="1800" b="1" spc="-65" dirty="0">
                <a:solidFill>
                  <a:srgbClr val="FFFFFF"/>
                </a:solidFill>
                <a:latin typeface="Trebuchet MS"/>
                <a:cs typeface="Trebuchet MS"/>
              </a:rPr>
              <a:t>t</a:t>
            </a:r>
            <a:r>
              <a:rPr sz="1800" b="1" spc="-110" dirty="0">
                <a:solidFill>
                  <a:srgbClr val="FFFFFF"/>
                </a:solidFill>
                <a:latin typeface="Trebuchet MS"/>
                <a:cs typeface="Trebuchet MS"/>
              </a:rPr>
              <a:t>emme  </a:t>
            </a:r>
            <a:r>
              <a:rPr sz="1800" b="1" spc="-215" dirty="0">
                <a:solidFill>
                  <a:srgbClr val="FFFFFF"/>
                </a:solidFill>
                <a:latin typeface="Trebuchet MS"/>
                <a:cs typeface="Trebuchet MS"/>
              </a:rPr>
              <a:t>j</a:t>
            </a:r>
            <a:r>
              <a:rPr sz="1800" b="1" spc="-30" dirty="0">
                <a:solidFill>
                  <a:srgbClr val="FFFFFF"/>
                </a:solidFill>
                <a:latin typeface="Trebuchet MS"/>
                <a:cs typeface="Trebuchet MS"/>
              </a:rPr>
              <a:t>ättäm</a:t>
            </a:r>
            <a:r>
              <a:rPr sz="1800" b="1" spc="-5" dirty="0">
                <a:solidFill>
                  <a:srgbClr val="FFFFFF"/>
                </a:solidFill>
                <a:latin typeface="Trebuchet MS"/>
                <a:cs typeface="Trebuchet MS"/>
              </a:rPr>
              <a:t>ä</a:t>
            </a:r>
            <a:r>
              <a:rPr sz="1800" b="1" spc="-15" dirty="0">
                <a:solidFill>
                  <a:srgbClr val="FFFFFF"/>
                </a:solidFill>
                <a:latin typeface="Trebuchet MS"/>
                <a:cs typeface="Trebuchet MS"/>
              </a:rPr>
              <a:t>t</a:t>
            </a:r>
            <a:r>
              <a:rPr sz="1800" b="1" spc="-95" dirty="0">
                <a:solidFill>
                  <a:srgbClr val="FFFFFF"/>
                </a:solidFill>
                <a:latin typeface="Trebuchet MS"/>
                <a:cs typeface="Trebuchet MS"/>
              </a:rPr>
              <a:t> </a:t>
            </a:r>
            <a:r>
              <a:rPr sz="1800" b="1" spc="-215" dirty="0">
                <a:solidFill>
                  <a:srgbClr val="FFFFFF"/>
                </a:solidFill>
                <a:latin typeface="Trebuchet MS"/>
                <a:cs typeface="Trebuchet MS"/>
              </a:rPr>
              <a:t>j</a:t>
            </a:r>
            <a:r>
              <a:rPr sz="1800" b="1" spc="-85" dirty="0">
                <a:solidFill>
                  <a:srgbClr val="FFFFFF"/>
                </a:solidFill>
                <a:latin typeface="Trebuchet MS"/>
                <a:cs typeface="Trebuchet MS"/>
              </a:rPr>
              <a:t>älj</a:t>
            </a:r>
            <a:r>
              <a:rPr sz="1800" b="1" spc="-170" dirty="0">
                <a:solidFill>
                  <a:srgbClr val="FFFFFF"/>
                </a:solidFill>
                <a:latin typeface="Trebuchet MS"/>
                <a:cs typeface="Trebuchet MS"/>
              </a:rPr>
              <a:t>e</a:t>
            </a:r>
            <a:r>
              <a:rPr sz="1800" b="1" spc="-75" dirty="0">
                <a:solidFill>
                  <a:srgbClr val="FFFFFF"/>
                </a:solidFill>
                <a:latin typeface="Trebuchet MS"/>
                <a:cs typeface="Trebuchet MS"/>
              </a:rPr>
              <a:t>t.</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55" dirty="0">
                <a:solidFill>
                  <a:srgbClr val="FFFFFF"/>
                </a:solidFill>
                <a:latin typeface="Trebuchet MS"/>
                <a:cs typeface="Trebuchet MS"/>
              </a:rPr>
              <a:t>Albert</a:t>
            </a:r>
            <a:r>
              <a:rPr sz="1000" b="1" spc="-75" dirty="0">
                <a:solidFill>
                  <a:srgbClr val="FFFFFF"/>
                </a:solidFill>
                <a:latin typeface="Trebuchet MS"/>
                <a:cs typeface="Trebuchet MS"/>
              </a:rPr>
              <a:t> </a:t>
            </a:r>
            <a:r>
              <a:rPr sz="1000" b="1" spc="-30" dirty="0">
                <a:solidFill>
                  <a:srgbClr val="FFFFFF"/>
                </a:solidFill>
                <a:latin typeface="Trebuchet MS"/>
                <a:cs typeface="Trebuchet MS"/>
              </a:rPr>
              <a:t>Sch</a:t>
            </a:r>
            <a:r>
              <a:rPr sz="1000" b="1" spc="-65" dirty="0">
                <a:solidFill>
                  <a:srgbClr val="FFFFFF"/>
                </a:solidFill>
                <a:latin typeface="Trebuchet MS"/>
                <a:cs typeface="Trebuchet MS"/>
              </a:rPr>
              <a:t>w</a:t>
            </a:r>
            <a:r>
              <a:rPr sz="1000" b="1" spc="-40" dirty="0">
                <a:solidFill>
                  <a:srgbClr val="FFFFFF"/>
                </a:solidFill>
                <a:latin typeface="Trebuchet MS"/>
                <a:cs typeface="Trebuchet MS"/>
              </a:rPr>
              <a:t>eit</a:t>
            </a:r>
            <a:r>
              <a:rPr sz="1000" b="1" spc="-75" dirty="0">
                <a:solidFill>
                  <a:srgbClr val="FFFFFF"/>
                </a:solidFill>
                <a:latin typeface="Trebuchet MS"/>
                <a:cs typeface="Trebuchet MS"/>
              </a:rPr>
              <a:t>z</a:t>
            </a:r>
            <a:r>
              <a:rPr sz="1000" b="1" spc="-65" dirty="0">
                <a:solidFill>
                  <a:srgbClr val="FFFFFF"/>
                </a:solidFill>
                <a:latin typeface="Trebuchet MS"/>
                <a:cs typeface="Trebuchet MS"/>
              </a:rPr>
              <a:t>er</a:t>
            </a:r>
            <a:endParaRPr sz="1000">
              <a:latin typeface="Trebuchet MS"/>
              <a:cs typeface="Trebuchet MS"/>
            </a:endParaRPr>
          </a:p>
        </p:txBody>
      </p:sp>
      <p:grpSp>
        <p:nvGrpSpPr>
          <p:cNvPr id="4" name="object 4"/>
          <p:cNvGrpSpPr/>
          <p:nvPr/>
        </p:nvGrpSpPr>
        <p:grpSpPr>
          <a:xfrm>
            <a:off x="573276" y="360131"/>
            <a:ext cx="2121535" cy="505459"/>
            <a:chOff x="573276" y="360131"/>
            <a:chExt cx="2121535" cy="505459"/>
          </a:xfrm>
        </p:grpSpPr>
        <p:sp>
          <p:nvSpPr>
            <p:cNvPr id="5" name="object 5"/>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1532731" y="439870"/>
              <a:ext cx="1162041" cy="367021"/>
            </a:xfrm>
            <a:prstGeom prst="rect">
              <a:avLst/>
            </a:prstGeom>
          </p:spPr>
        </p:pic>
      </p:grpSp>
      <p:sp>
        <p:nvSpPr>
          <p:cNvPr id="7" name="object 7"/>
          <p:cNvSpPr txBox="1"/>
          <p:nvPr/>
        </p:nvSpPr>
        <p:spPr>
          <a:xfrm>
            <a:off x="105312" y="6837987"/>
            <a:ext cx="114935" cy="483234"/>
          </a:xfrm>
          <a:prstGeom prst="rect">
            <a:avLst/>
          </a:prstGeom>
        </p:spPr>
        <p:txBody>
          <a:bodyPr vert="vert270" wrap="square" lIns="0" tIns="0" rIns="0" bIns="0" rtlCol="0">
            <a:spAutoFit/>
          </a:bodyPr>
          <a:lstStyle/>
          <a:p>
            <a:pPr marL="12700">
              <a:lnSpc>
                <a:spcPts val="810"/>
              </a:lnSpc>
            </a:pPr>
            <a:r>
              <a:rPr sz="700" b="1" dirty="0">
                <a:solidFill>
                  <a:srgbClr val="FFFFFF"/>
                </a:solidFill>
                <a:latin typeface="Arial"/>
                <a:cs typeface="Arial"/>
              </a:rPr>
              <a:t>A</a:t>
            </a:r>
            <a:r>
              <a:rPr sz="700" b="1" spc="-5" dirty="0">
                <a:solidFill>
                  <a:srgbClr val="FFFFFF"/>
                </a:solidFill>
                <a:latin typeface="Arial"/>
                <a:cs typeface="Arial"/>
              </a:rPr>
              <a:t>n</a:t>
            </a:r>
            <a:r>
              <a:rPr sz="700" b="1" dirty="0">
                <a:solidFill>
                  <a:srgbClr val="FFFFFF"/>
                </a:solidFill>
                <a:latin typeface="Arial"/>
                <a:cs typeface="Arial"/>
              </a:rPr>
              <a:t>tti</a:t>
            </a:r>
            <a:r>
              <a:rPr sz="700" b="1" spc="-70" dirty="0">
                <a:solidFill>
                  <a:srgbClr val="FFFFFF"/>
                </a:solidFill>
                <a:latin typeface="Arial"/>
                <a:cs typeface="Arial"/>
              </a:rPr>
              <a:t> </a:t>
            </a:r>
            <a:r>
              <a:rPr sz="700" b="1" spc="-50" dirty="0">
                <a:solidFill>
                  <a:srgbClr val="FFFFFF"/>
                </a:solidFill>
                <a:latin typeface="Arial"/>
                <a:cs typeface="Arial"/>
              </a:rPr>
              <a:t>Y</a:t>
            </a:r>
            <a:r>
              <a:rPr sz="700" b="1" dirty="0">
                <a:solidFill>
                  <a:srgbClr val="FFFFFF"/>
                </a:solidFill>
                <a:latin typeface="Arial"/>
                <a:cs typeface="Arial"/>
              </a:rPr>
              <a:t>rjönen</a:t>
            </a:r>
            <a:endParaRPr sz="700">
              <a:latin typeface="Arial"/>
              <a:cs typeface="Arial"/>
            </a:endParaRPr>
          </a:p>
        </p:txBody>
      </p:sp>
      <p:pic>
        <p:nvPicPr>
          <p:cNvPr id="8" name="Online Media 7" title="Tämä maailma tarvitsee rakkautta">
            <a:hlinkClick r:id="" action="ppaction://media"/>
            <a:extLst>
              <a:ext uri="{FF2B5EF4-FFF2-40B4-BE49-F238E27FC236}">
                <a16:creationId xmlns:a16="http://schemas.microsoft.com/office/drawing/2014/main" id="{18FC2A51-31EA-4B89-BAC4-F1608715AEC3}"/>
              </a:ext>
            </a:extLst>
          </p:cNvPr>
          <p:cNvPicPr>
            <a:picLocks noRot="1" noChangeAspect="1"/>
          </p:cNvPicPr>
          <p:nvPr>
            <a:videoFile r:link="rId1"/>
          </p:nvPr>
        </p:nvPicPr>
        <p:blipFill>
          <a:blip r:embed="rId6"/>
          <a:stretch>
            <a:fillRect/>
          </a:stretch>
        </p:blipFill>
        <p:spPr>
          <a:xfrm>
            <a:off x="9961784" y="7007554"/>
            <a:ext cx="736600" cy="552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A6CE39"/>
          </a:solidFill>
        </p:spPr>
        <p:txBody>
          <a:bodyPr wrap="square" lIns="0" tIns="0" rIns="0" bIns="0" rtlCol="0"/>
          <a:lstStyle/>
          <a:p>
            <a:endParaRPr/>
          </a:p>
        </p:txBody>
      </p:sp>
      <p:sp>
        <p:nvSpPr>
          <p:cNvPr id="3" name="object 3"/>
          <p:cNvSpPr txBox="1"/>
          <p:nvPr/>
        </p:nvSpPr>
        <p:spPr>
          <a:xfrm>
            <a:off x="5333300" y="2586003"/>
            <a:ext cx="3745865" cy="3810000"/>
          </a:xfrm>
          <a:prstGeom prst="rect">
            <a:avLst/>
          </a:prstGeom>
        </p:spPr>
        <p:txBody>
          <a:bodyPr vert="horz" wrap="square" lIns="0" tIns="27939" rIns="0" bIns="0" rtlCol="0">
            <a:spAutoFit/>
          </a:bodyPr>
          <a:lstStyle/>
          <a:p>
            <a:pPr marL="12700" marR="2682240">
              <a:lnSpc>
                <a:spcPts val="1100"/>
              </a:lnSpc>
              <a:spcBef>
                <a:spcPts val="219"/>
              </a:spcBef>
            </a:pPr>
            <a:r>
              <a:rPr sz="1000" spc="-55" dirty="0">
                <a:latin typeface="Tahoma"/>
                <a:cs typeface="Tahoma"/>
              </a:rPr>
              <a:t>Kir</a:t>
            </a:r>
            <a:r>
              <a:rPr sz="1000" spc="-90" dirty="0">
                <a:latin typeface="Tahoma"/>
                <a:cs typeface="Tahoma"/>
              </a:rPr>
              <a:t>k</a:t>
            </a:r>
            <a:r>
              <a:rPr sz="1000" spc="-55" dirty="0">
                <a:latin typeface="Tahoma"/>
                <a:cs typeface="Tahoma"/>
              </a:rPr>
              <a:t>o</a:t>
            </a:r>
            <a:r>
              <a:rPr sz="1000" spc="-50" dirty="0">
                <a:latin typeface="Tahoma"/>
                <a:cs typeface="Tahoma"/>
              </a:rPr>
              <a:t>n</a:t>
            </a:r>
            <a:r>
              <a:rPr sz="1000" spc="-110" dirty="0">
                <a:latin typeface="Tahoma"/>
                <a:cs typeface="Tahoma"/>
              </a:rPr>
              <a:t> </a:t>
            </a:r>
            <a:r>
              <a:rPr sz="1000" spc="-50" dirty="0">
                <a:latin typeface="Tahoma"/>
                <a:cs typeface="Tahoma"/>
              </a:rPr>
              <a:t>U</a:t>
            </a:r>
            <a:r>
              <a:rPr sz="1000" spc="-35" dirty="0">
                <a:latin typeface="Tahoma"/>
                <a:cs typeface="Tahoma"/>
              </a:rPr>
              <a:t>l</a:t>
            </a:r>
            <a:r>
              <a:rPr sz="1000" spc="-90" dirty="0">
                <a:latin typeface="Tahoma"/>
                <a:cs typeface="Tahoma"/>
              </a:rPr>
              <a:t>k</a:t>
            </a:r>
            <a:r>
              <a:rPr sz="1000" spc="-35" dirty="0">
                <a:latin typeface="Tahoma"/>
                <a:cs typeface="Tahoma"/>
              </a:rPr>
              <a:t>omaanapu  </a:t>
            </a:r>
            <a:r>
              <a:rPr sz="1000" spc="-5" dirty="0">
                <a:latin typeface="Tahoma"/>
                <a:cs typeface="Tahoma"/>
              </a:rPr>
              <a:t>P</a:t>
            </a:r>
            <a:r>
              <a:rPr sz="1000" spc="5" dirty="0">
                <a:latin typeface="Tahoma"/>
                <a:cs typeface="Tahoma"/>
              </a:rPr>
              <a:t>L</a:t>
            </a:r>
            <a:r>
              <a:rPr sz="1000" spc="-135" dirty="0">
                <a:latin typeface="Tahoma"/>
                <a:cs typeface="Tahoma"/>
              </a:rPr>
              <a:t> </a:t>
            </a:r>
            <a:r>
              <a:rPr sz="1000" spc="-100" dirty="0">
                <a:latin typeface="Tahoma"/>
                <a:cs typeface="Tahoma"/>
              </a:rPr>
              <a:t>21</a:t>
            </a:r>
            <a:r>
              <a:rPr sz="1000" spc="-90" dirty="0">
                <a:latin typeface="Tahoma"/>
                <a:cs typeface="Tahoma"/>
              </a:rPr>
              <a:t>0</a:t>
            </a:r>
            <a:r>
              <a:rPr sz="1000" spc="-110" dirty="0">
                <a:latin typeface="Tahoma"/>
                <a:cs typeface="Tahoma"/>
              </a:rPr>
              <a:t> </a:t>
            </a:r>
            <a:r>
              <a:rPr sz="1000" spc="-70" dirty="0">
                <a:latin typeface="Tahoma"/>
                <a:cs typeface="Tahoma"/>
              </a:rPr>
              <a:t>(</a:t>
            </a:r>
            <a:r>
              <a:rPr sz="1000" spc="-105" dirty="0">
                <a:latin typeface="Tahoma"/>
                <a:cs typeface="Tahoma"/>
              </a:rPr>
              <a:t>E</a:t>
            </a:r>
            <a:r>
              <a:rPr sz="1000" spc="-50" dirty="0">
                <a:latin typeface="Tahoma"/>
                <a:cs typeface="Tahoma"/>
              </a:rPr>
              <a:t>telä</a:t>
            </a:r>
            <a:r>
              <a:rPr sz="1000" spc="-55" dirty="0">
                <a:latin typeface="Tahoma"/>
                <a:cs typeface="Tahoma"/>
              </a:rPr>
              <a:t>r</a:t>
            </a:r>
            <a:r>
              <a:rPr sz="1000" spc="-35" dirty="0">
                <a:latin typeface="Tahoma"/>
                <a:cs typeface="Tahoma"/>
              </a:rPr>
              <a:t>a</a:t>
            </a:r>
            <a:r>
              <a:rPr sz="1000" spc="-40" dirty="0">
                <a:latin typeface="Tahoma"/>
                <a:cs typeface="Tahoma"/>
              </a:rPr>
              <a:t>n</a:t>
            </a:r>
            <a:r>
              <a:rPr sz="1000" spc="-20" dirty="0">
                <a:latin typeface="Tahoma"/>
                <a:cs typeface="Tahoma"/>
              </a:rPr>
              <a:t>t</a:t>
            </a:r>
            <a:r>
              <a:rPr sz="1000" spc="-10" dirty="0">
                <a:latin typeface="Tahoma"/>
                <a:cs typeface="Tahoma"/>
              </a:rPr>
              <a:t>a</a:t>
            </a:r>
            <a:r>
              <a:rPr sz="1000" spc="-110" dirty="0">
                <a:latin typeface="Tahoma"/>
                <a:cs typeface="Tahoma"/>
              </a:rPr>
              <a:t> </a:t>
            </a:r>
            <a:r>
              <a:rPr sz="1000" spc="-65" dirty="0">
                <a:latin typeface="Tahoma"/>
                <a:cs typeface="Tahoma"/>
              </a:rPr>
              <a:t>8</a:t>
            </a:r>
            <a:r>
              <a:rPr sz="1000" spc="-125" dirty="0">
                <a:latin typeface="Tahoma"/>
                <a:cs typeface="Tahoma"/>
              </a:rPr>
              <a:t>)</a:t>
            </a:r>
            <a:endParaRPr sz="1000">
              <a:latin typeface="Tahoma"/>
              <a:cs typeface="Tahoma"/>
            </a:endParaRPr>
          </a:p>
          <a:p>
            <a:pPr marL="12700">
              <a:lnSpc>
                <a:spcPts val="1030"/>
              </a:lnSpc>
            </a:pPr>
            <a:r>
              <a:rPr sz="1000" spc="-105" dirty="0">
                <a:latin typeface="Tahoma"/>
                <a:cs typeface="Tahoma"/>
              </a:rPr>
              <a:t>0013</a:t>
            </a:r>
            <a:r>
              <a:rPr sz="1000" spc="-95" dirty="0">
                <a:latin typeface="Tahoma"/>
                <a:cs typeface="Tahoma"/>
              </a:rPr>
              <a:t>1</a:t>
            </a:r>
            <a:r>
              <a:rPr sz="1000" spc="-110" dirty="0">
                <a:latin typeface="Tahoma"/>
                <a:cs typeface="Tahoma"/>
              </a:rPr>
              <a:t> </a:t>
            </a:r>
            <a:r>
              <a:rPr sz="1000" spc="-55" dirty="0">
                <a:latin typeface="Tahoma"/>
                <a:cs typeface="Tahoma"/>
              </a:rPr>
              <a:t>H</a:t>
            </a:r>
            <a:r>
              <a:rPr sz="1000" spc="-50" dirty="0">
                <a:latin typeface="Tahoma"/>
                <a:cs typeface="Tahoma"/>
              </a:rPr>
              <a:t>elsinki</a:t>
            </a:r>
            <a:endParaRPr sz="1000">
              <a:latin typeface="Tahoma"/>
              <a:cs typeface="Tahoma"/>
            </a:endParaRPr>
          </a:p>
          <a:p>
            <a:pPr marL="12700" marR="1673225">
              <a:lnSpc>
                <a:spcPts val="1100"/>
              </a:lnSpc>
              <a:spcBef>
                <a:spcPts val="70"/>
              </a:spcBef>
            </a:pPr>
            <a:r>
              <a:rPr sz="1000" spc="-60" dirty="0">
                <a:latin typeface="Tahoma"/>
                <a:cs typeface="Tahoma"/>
              </a:rPr>
              <a:t>Puh</a:t>
            </a:r>
            <a:r>
              <a:rPr sz="1000" spc="-30" dirty="0">
                <a:latin typeface="Tahoma"/>
                <a:cs typeface="Tahoma"/>
              </a:rPr>
              <a:t>.</a:t>
            </a:r>
            <a:r>
              <a:rPr sz="1000" dirty="0">
                <a:latin typeface="Tahoma"/>
                <a:cs typeface="Tahoma"/>
              </a:rPr>
              <a:t> </a:t>
            </a:r>
            <a:r>
              <a:rPr sz="1000" spc="5" dirty="0">
                <a:latin typeface="Tahoma"/>
                <a:cs typeface="Tahoma"/>
              </a:rPr>
              <a:t> 02</a:t>
            </a:r>
            <a:r>
              <a:rPr sz="1000" spc="15" dirty="0">
                <a:latin typeface="Tahoma"/>
                <a:cs typeface="Tahoma"/>
              </a:rPr>
              <a:t>0</a:t>
            </a:r>
            <a:r>
              <a:rPr sz="1000" spc="-110" dirty="0">
                <a:latin typeface="Tahoma"/>
                <a:cs typeface="Tahoma"/>
              </a:rPr>
              <a:t> </a:t>
            </a:r>
            <a:r>
              <a:rPr sz="1000" spc="-100" dirty="0">
                <a:latin typeface="Tahoma"/>
                <a:cs typeface="Tahoma"/>
              </a:rPr>
              <a:t>78</a:t>
            </a:r>
            <a:r>
              <a:rPr sz="1000" spc="-90" dirty="0">
                <a:latin typeface="Tahoma"/>
                <a:cs typeface="Tahoma"/>
              </a:rPr>
              <a:t>7</a:t>
            </a:r>
            <a:r>
              <a:rPr sz="1000" spc="-110" dirty="0">
                <a:latin typeface="Tahoma"/>
                <a:cs typeface="Tahoma"/>
              </a:rPr>
              <a:t> </a:t>
            </a:r>
            <a:r>
              <a:rPr sz="1000" spc="-140" dirty="0">
                <a:latin typeface="Tahoma"/>
                <a:cs typeface="Tahoma"/>
              </a:rPr>
              <a:t>120</a:t>
            </a:r>
            <a:r>
              <a:rPr sz="1000" spc="-130" dirty="0">
                <a:latin typeface="Tahoma"/>
                <a:cs typeface="Tahoma"/>
              </a:rPr>
              <a:t>1</a:t>
            </a:r>
            <a:r>
              <a:rPr sz="1000" spc="-110" dirty="0">
                <a:latin typeface="Tahoma"/>
                <a:cs typeface="Tahoma"/>
              </a:rPr>
              <a:t> </a:t>
            </a:r>
            <a:r>
              <a:rPr sz="1000" spc="-170" dirty="0">
                <a:latin typeface="Tahoma"/>
                <a:cs typeface="Tahoma"/>
              </a:rPr>
              <a:t>(</a:t>
            </a:r>
            <a:r>
              <a:rPr sz="1000" spc="-50" dirty="0">
                <a:latin typeface="Tahoma"/>
                <a:cs typeface="Tahoma"/>
              </a:rPr>
              <a:t>arkisi</a:t>
            </a:r>
            <a:r>
              <a:rPr sz="1000" spc="-55" dirty="0">
                <a:latin typeface="Tahoma"/>
                <a:cs typeface="Tahoma"/>
              </a:rPr>
              <a:t>n</a:t>
            </a:r>
            <a:r>
              <a:rPr sz="1000" spc="-110" dirty="0">
                <a:latin typeface="Tahoma"/>
                <a:cs typeface="Tahoma"/>
              </a:rPr>
              <a:t> </a:t>
            </a:r>
            <a:r>
              <a:rPr sz="1000" spc="-105" dirty="0">
                <a:latin typeface="Tahoma"/>
                <a:cs typeface="Tahoma"/>
              </a:rPr>
              <a:t>10</a:t>
            </a:r>
            <a:r>
              <a:rPr sz="1000" spc="-140" dirty="0">
                <a:latin typeface="Tahoma"/>
                <a:cs typeface="Tahoma"/>
              </a:rPr>
              <a:t>–15)  </a:t>
            </a:r>
            <a:r>
              <a:rPr sz="1000" spc="-40" dirty="0">
                <a:latin typeface="Tahoma"/>
                <a:cs typeface="Tahoma"/>
                <a:hlinkClick r:id="rId2"/>
              </a:rPr>
              <a:t>lahjoittajapal</a:t>
            </a:r>
            <a:r>
              <a:rPr sz="1000" spc="-60" dirty="0">
                <a:latin typeface="Tahoma"/>
                <a:cs typeface="Tahoma"/>
                <a:hlinkClick r:id="rId2"/>
              </a:rPr>
              <a:t>v</a:t>
            </a:r>
            <a:r>
              <a:rPr sz="1000" spc="-45" dirty="0">
                <a:latin typeface="Tahoma"/>
                <a:cs typeface="Tahoma"/>
                <a:hlinkClick r:id="rId2"/>
              </a:rPr>
              <a:t>elu@kir</a:t>
            </a:r>
            <a:r>
              <a:rPr sz="1000" spc="-70" dirty="0">
                <a:latin typeface="Tahoma"/>
                <a:cs typeface="Tahoma"/>
                <a:hlinkClick r:id="rId2"/>
              </a:rPr>
              <a:t>k</a:t>
            </a:r>
            <a:r>
              <a:rPr sz="1000" spc="-55" dirty="0">
                <a:latin typeface="Tahoma"/>
                <a:cs typeface="Tahoma"/>
                <a:hlinkClick r:id="rId2"/>
              </a:rPr>
              <a:t>onul</a:t>
            </a:r>
            <a:r>
              <a:rPr sz="1000" spc="-85" dirty="0">
                <a:latin typeface="Tahoma"/>
                <a:cs typeface="Tahoma"/>
                <a:hlinkClick r:id="rId2"/>
              </a:rPr>
              <a:t>k</a:t>
            </a:r>
            <a:r>
              <a:rPr sz="1000" spc="-50" dirty="0">
                <a:latin typeface="Tahoma"/>
                <a:cs typeface="Tahoma"/>
                <a:hlinkClick r:id="rId2"/>
              </a:rPr>
              <a:t>omaanapu.</a:t>
            </a:r>
            <a:r>
              <a:rPr sz="1000" spc="-30" dirty="0">
                <a:latin typeface="Tahoma"/>
                <a:cs typeface="Tahoma"/>
                <a:hlinkClick r:id="rId2"/>
              </a:rPr>
              <a:t>fi</a:t>
            </a:r>
            <a:endParaRPr sz="1000">
              <a:latin typeface="Tahoma"/>
              <a:cs typeface="Tahoma"/>
            </a:endParaRPr>
          </a:p>
          <a:p>
            <a:pPr>
              <a:lnSpc>
                <a:spcPct val="100000"/>
              </a:lnSpc>
              <a:spcBef>
                <a:spcPts val="10"/>
              </a:spcBef>
            </a:pPr>
            <a:endParaRPr sz="800">
              <a:latin typeface="Tahoma"/>
              <a:cs typeface="Tahoma"/>
            </a:endParaRPr>
          </a:p>
          <a:p>
            <a:pPr marL="12700">
              <a:lnSpc>
                <a:spcPts val="1150"/>
              </a:lnSpc>
              <a:spcBef>
                <a:spcPts val="5"/>
              </a:spcBef>
            </a:pPr>
            <a:r>
              <a:rPr sz="1000" b="1" spc="-204" dirty="0">
                <a:latin typeface="Arial"/>
                <a:cs typeface="Arial"/>
              </a:rPr>
              <a:t>T</a:t>
            </a:r>
            <a:r>
              <a:rPr sz="1000" b="1" spc="-110" dirty="0">
                <a:latin typeface="Arial"/>
                <a:cs typeface="Arial"/>
              </a:rPr>
              <a:t>e</a:t>
            </a:r>
            <a:r>
              <a:rPr sz="1000" b="1" spc="-100" dirty="0">
                <a:latin typeface="Arial"/>
                <a:cs typeface="Arial"/>
              </a:rPr>
              <a:t>e</a:t>
            </a:r>
            <a:r>
              <a:rPr sz="1000" b="1" spc="-85" dirty="0">
                <a:latin typeface="Arial"/>
                <a:cs typeface="Arial"/>
              </a:rPr>
              <a:t> lahjoitu</a:t>
            </a:r>
            <a:r>
              <a:rPr sz="1000" b="1" spc="-90" dirty="0">
                <a:latin typeface="Arial"/>
                <a:cs typeface="Arial"/>
              </a:rPr>
              <a:t>s</a:t>
            </a:r>
            <a:r>
              <a:rPr sz="1000" b="1" spc="-110" dirty="0">
                <a:latin typeface="Arial"/>
                <a:cs typeface="Arial"/>
              </a:rPr>
              <a:t> </a:t>
            </a:r>
            <a:r>
              <a:rPr sz="1000" b="1" spc="-125" dirty="0">
                <a:latin typeface="Arial"/>
                <a:cs typeface="Arial"/>
              </a:rPr>
              <a:t>v</a:t>
            </a:r>
            <a:r>
              <a:rPr sz="1000" b="1" spc="-105" dirty="0">
                <a:latin typeface="Arial"/>
                <a:cs typeface="Arial"/>
              </a:rPr>
              <a:t>er</a:t>
            </a:r>
            <a:r>
              <a:rPr sz="1000" b="1" spc="-140" dirty="0">
                <a:latin typeface="Arial"/>
                <a:cs typeface="Arial"/>
              </a:rPr>
              <a:t>k</a:t>
            </a:r>
            <a:r>
              <a:rPr sz="1000" b="1" spc="-145" dirty="0">
                <a:latin typeface="Arial"/>
                <a:cs typeface="Arial"/>
              </a:rPr>
              <a:t>o</a:t>
            </a:r>
            <a:r>
              <a:rPr sz="1000" b="1" spc="-135" dirty="0">
                <a:latin typeface="Arial"/>
                <a:cs typeface="Arial"/>
              </a:rPr>
              <a:t>s</a:t>
            </a:r>
            <a:r>
              <a:rPr sz="1000" b="1" spc="-105" dirty="0">
                <a:latin typeface="Arial"/>
                <a:cs typeface="Arial"/>
              </a:rPr>
              <a:t>sa:</a:t>
            </a:r>
            <a:endParaRPr sz="1000">
              <a:latin typeface="Arial"/>
              <a:cs typeface="Arial"/>
            </a:endParaRPr>
          </a:p>
          <a:p>
            <a:pPr marL="12700">
              <a:lnSpc>
                <a:spcPts val="1150"/>
              </a:lnSpc>
            </a:pPr>
            <a:r>
              <a:rPr sz="1000" spc="-45" dirty="0">
                <a:latin typeface="Tahoma"/>
                <a:cs typeface="Tahoma"/>
              </a:rPr>
              <a:t>kirkonulkomaanapu.fi/lahjoita</a:t>
            </a:r>
            <a:endParaRPr sz="1000">
              <a:latin typeface="Tahoma"/>
              <a:cs typeface="Tahoma"/>
            </a:endParaRPr>
          </a:p>
          <a:p>
            <a:pPr>
              <a:lnSpc>
                <a:spcPct val="100000"/>
              </a:lnSpc>
              <a:spcBef>
                <a:spcPts val="30"/>
              </a:spcBef>
            </a:pPr>
            <a:endParaRPr sz="800">
              <a:latin typeface="Tahoma"/>
              <a:cs typeface="Tahoma"/>
            </a:endParaRPr>
          </a:p>
          <a:p>
            <a:pPr marL="12700">
              <a:lnSpc>
                <a:spcPts val="1150"/>
              </a:lnSpc>
            </a:pPr>
            <a:r>
              <a:rPr sz="1000" b="1" spc="-105" dirty="0">
                <a:latin typeface="Arial"/>
                <a:cs typeface="Arial"/>
              </a:rPr>
              <a:t>Ann</a:t>
            </a:r>
            <a:r>
              <a:rPr sz="1000" b="1" spc="-80" dirty="0">
                <a:latin typeface="Arial"/>
                <a:cs typeface="Arial"/>
              </a:rPr>
              <a:t>a</a:t>
            </a:r>
            <a:r>
              <a:rPr sz="1000" b="1" spc="-110" dirty="0">
                <a:latin typeface="Arial"/>
                <a:cs typeface="Arial"/>
              </a:rPr>
              <a:t> </a:t>
            </a:r>
            <a:r>
              <a:rPr sz="1000" b="1" spc="-204" dirty="0">
                <a:latin typeface="Arial"/>
                <a:cs typeface="Arial"/>
              </a:rPr>
              <a:t>T</a:t>
            </a:r>
            <a:r>
              <a:rPr sz="1000" b="1" spc="-95" dirty="0">
                <a:latin typeface="Arial"/>
                <a:cs typeface="Arial"/>
              </a:rPr>
              <a:t>oisenlaine</a:t>
            </a:r>
            <a:r>
              <a:rPr sz="1000" b="1" spc="-105" dirty="0">
                <a:latin typeface="Arial"/>
                <a:cs typeface="Arial"/>
              </a:rPr>
              <a:t>n</a:t>
            </a:r>
            <a:r>
              <a:rPr sz="1000" b="1" spc="-85" dirty="0">
                <a:latin typeface="Arial"/>
                <a:cs typeface="Arial"/>
              </a:rPr>
              <a:t> </a:t>
            </a:r>
            <a:r>
              <a:rPr sz="1000" b="1" spc="-150" dirty="0">
                <a:latin typeface="Arial"/>
                <a:cs typeface="Arial"/>
              </a:rPr>
              <a:t>L</a:t>
            </a:r>
            <a:r>
              <a:rPr sz="1000" b="1" spc="-80" dirty="0">
                <a:latin typeface="Arial"/>
                <a:cs typeface="Arial"/>
              </a:rPr>
              <a:t>ahja:</a:t>
            </a:r>
            <a:endParaRPr sz="1000">
              <a:latin typeface="Arial"/>
              <a:cs typeface="Arial"/>
            </a:endParaRPr>
          </a:p>
          <a:p>
            <a:pPr marL="12700">
              <a:lnSpc>
                <a:spcPts val="1150"/>
              </a:lnSpc>
            </a:pPr>
            <a:r>
              <a:rPr sz="1000" spc="-50" dirty="0">
                <a:latin typeface="Tahoma"/>
                <a:cs typeface="Tahoma"/>
              </a:rPr>
              <a:t>toisenlainenlahja.fi</a:t>
            </a:r>
            <a:endParaRPr sz="1000">
              <a:latin typeface="Tahoma"/>
              <a:cs typeface="Tahoma"/>
            </a:endParaRPr>
          </a:p>
          <a:p>
            <a:pPr>
              <a:lnSpc>
                <a:spcPct val="100000"/>
              </a:lnSpc>
              <a:spcBef>
                <a:spcPts val="35"/>
              </a:spcBef>
            </a:pPr>
            <a:endParaRPr sz="800">
              <a:latin typeface="Tahoma"/>
              <a:cs typeface="Tahoma"/>
            </a:endParaRPr>
          </a:p>
          <a:p>
            <a:pPr marL="12700">
              <a:lnSpc>
                <a:spcPts val="1150"/>
              </a:lnSpc>
            </a:pPr>
            <a:r>
              <a:rPr sz="1000" b="1" spc="-204" dirty="0">
                <a:latin typeface="Arial"/>
                <a:cs typeface="Arial"/>
              </a:rPr>
              <a:t>T</a:t>
            </a:r>
            <a:r>
              <a:rPr sz="1000" b="1" spc="-90" dirty="0">
                <a:latin typeface="Arial"/>
                <a:cs typeface="Arial"/>
              </a:rPr>
              <a:t>estame</a:t>
            </a:r>
            <a:r>
              <a:rPr sz="1000" b="1" spc="-100" dirty="0">
                <a:latin typeface="Arial"/>
                <a:cs typeface="Arial"/>
              </a:rPr>
              <a:t>n</a:t>
            </a:r>
            <a:r>
              <a:rPr sz="1000" b="1" spc="-35" dirty="0">
                <a:latin typeface="Arial"/>
                <a:cs typeface="Arial"/>
              </a:rPr>
              <a:t>tt</a:t>
            </a:r>
            <a:r>
              <a:rPr sz="1000" b="1" spc="-20" dirty="0">
                <a:latin typeface="Arial"/>
                <a:cs typeface="Arial"/>
              </a:rPr>
              <a:t>i</a:t>
            </a:r>
            <a:r>
              <a:rPr sz="1000" b="1" spc="-85" dirty="0">
                <a:latin typeface="Arial"/>
                <a:cs typeface="Arial"/>
              </a:rPr>
              <a:t> </a:t>
            </a:r>
            <a:r>
              <a:rPr sz="1000" b="1" spc="-114" dirty="0">
                <a:latin typeface="Arial"/>
                <a:cs typeface="Arial"/>
              </a:rPr>
              <a:t>o</a:t>
            </a:r>
            <a:r>
              <a:rPr sz="1000" b="1" spc="-105" dirty="0">
                <a:latin typeface="Arial"/>
                <a:cs typeface="Arial"/>
              </a:rPr>
              <a:t>n</a:t>
            </a:r>
            <a:r>
              <a:rPr sz="1000" b="1" spc="-85" dirty="0">
                <a:latin typeface="Arial"/>
                <a:cs typeface="Arial"/>
              </a:rPr>
              <a:t> </a:t>
            </a:r>
            <a:r>
              <a:rPr sz="1000" b="1" spc="-135" dirty="0">
                <a:latin typeface="Arial"/>
                <a:cs typeface="Arial"/>
              </a:rPr>
              <a:t>k</a:t>
            </a:r>
            <a:r>
              <a:rPr sz="1000" b="1" spc="-95" dirty="0">
                <a:latin typeface="Arial"/>
                <a:cs typeface="Arial"/>
              </a:rPr>
              <a:t>aunis </a:t>
            </a:r>
            <a:r>
              <a:rPr sz="1000" b="1" spc="-50" dirty="0">
                <a:latin typeface="Arial"/>
                <a:cs typeface="Arial"/>
              </a:rPr>
              <a:t>tap</a:t>
            </a:r>
            <a:r>
              <a:rPr sz="1000" b="1" spc="-45" dirty="0">
                <a:latin typeface="Arial"/>
                <a:cs typeface="Arial"/>
              </a:rPr>
              <a:t>a</a:t>
            </a:r>
            <a:r>
              <a:rPr sz="1000" b="1" spc="-85" dirty="0">
                <a:latin typeface="Arial"/>
                <a:cs typeface="Arial"/>
              </a:rPr>
              <a:t> </a:t>
            </a:r>
            <a:r>
              <a:rPr sz="1000" b="1" spc="-55" dirty="0">
                <a:latin typeface="Arial"/>
                <a:cs typeface="Arial"/>
              </a:rPr>
              <a:t>auttaa:</a:t>
            </a:r>
            <a:endParaRPr sz="1000">
              <a:latin typeface="Arial"/>
              <a:cs typeface="Arial"/>
            </a:endParaRPr>
          </a:p>
          <a:p>
            <a:pPr marL="12700">
              <a:lnSpc>
                <a:spcPts val="1150"/>
              </a:lnSpc>
            </a:pPr>
            <a:r>
              <a:rPr sz="1000" spc="-35" dirty="0">
                <a:latin typeface="Tahoma"/>
                <a:cs typeface="Tahoma"/>
              </a:rPr>
              <a:t>Tilaa</a:t>
            </a:r>
            <a:r>
              <a:rPr sz="1000" spc="-110" dirty="0">
                <a:latin typeface="Tahoma"/>
                <a:cs typeface="Tahoma"/>
              </a:rPr>
              <a:t> </a:t>
            </a:r>
            <a:r>
              <a:rPr sz="1000" spc="-45" dirty="0">
                <a:latin typeface="Tahoma"/>
                <a:cs typeface="Tahoma"/>
              </a:rPr>
              <a:t>maksuton</a:t>
            </a:r>
            <a:r>
              <a:rPr sz="1000" spc="-130" dirty="0">
                <a:latin typeface="Tahoma"/>
                <a:cs typeface="Tahoma"/>
              </a:rPr>
              <a:t> </a:t>
            </a:r>
            <a:r>
              <a:rPr sz="1000" spc="-45" dirty="0">
                <a:latin typeface="Tahoma"/>
                <a:cs typeface="Tahoma"/>
              </a:rPr>
              <a:t>testamenttioppaamme:</a:t>
            </a:r>
            <a:r>
              <a:rPr sz="1000" spc="-110" dirty="0">
                <a:latin typeface="Tahoma"/>
                <a:cs typeface="Tahoma"/>
              </a:rPr>
              <a:t> </a:t>
            </a:r>
            <a:r>
              <a:rPr sz="1000" spc="-45" dirty="0">
                <a:latin typeface="Tahoma"/>
                <a:cs typeface="Tahoma"/>
              </a:rPr>
              <a:t>kirkonulkomaanapu.fi/testamentti</a:t>
            </a:r>
            <a:endParaRPr sz="1000">
              <a:latin typeface="Tahoma"/>
              <a:cs typeface="Tahoma"/>
            </a:endParaRPr>
          </a:p>
          <a:p>
            <a:pPr>
              <a:lnSpc>
                <a:spcPct val="100000"/>
              </a:lnSpc>
              <a:spcBef>
                <a:spcPts val="35"/>
              </a:spcBef>
            </a:pPr>
            <a:endParaRPr sz="800">
              <a:latin typeface="Tahoma"/>
              <a:cs typeface="Tahoma"/>
            </a:endParaRPr>
          </a:p>
          <a:p>
            <a:pPr marL="12700">
              <a:lnSpc>
                <a:spcPts val="1150"/>
              </a:lnSpc>
            </a:pPr>
            <a:r>
              <a:rPr sz="1000" b="1" spc="-135" dirty="0">
                <a:latin typeface="Arial"/>
                <a:cs typeface="Arial"/>
              </a:rPr>
              <a:t>Tue</a:t>
            </a:r>
            <a:r>
              <a:rPr sz="1000" b="1" spc="-85" dirty="0">
                <a:latin typeface="Arial"/>
                <a:cs typeface="Arial"/>
              </a:rPr>
              <a:t> </a:t>
            </a:r>
            <a:r>
              <a:rPr sz="1000" b="1" spc="-90" dirty="0">
                <a:latin typeface="Arial"/>
                <a:cs typeface="Arial"/>
              </a:rPr>
              <a:t>kehitysmaiden</a:t>
            </a:r>
            <a:r>
              <a:rPr sz="1000" b="1" spc="-80" dirty="0">
                <a:latin typeface="Arial"/>
                <a:cs typeface="Arial"/>
              </a:rPr>
              <a:t> naisia </a:t>
            </a:r>
            <a:r>
              <a:rPr sz="1000" b="1" spc="-65" dirty="0">
                <a:latin typeface="Arial"/>
                <a:cs typeface="Arial"/>
              </a:rPr>
              <a:t>lahjoittamalla</a:t>
            </a:r>
            <a:r>
              <a:rPr sz="1000" b="1" spc="-80" dirty="0">
                <a:latin typeface="Arial"/>
                <a:cs typeface="Arial"/>
              </a:rPr>
              <a:t> Naisten </a:t>
            </a:r>
            <a:r>
              <a:rPr sz="1000" b="1" spc="-90" dirty="0">
                <a:latin typeface="Arial"/>
                <a:cs typeface="Arial"/>
              </a:rPr>
              <a:t>Pankille:</a:t>
            </a:r>
            <a:endParaRPr sz="1000">
              <a:latin typeface="Arial"/>
              <a:cs typeface="Arial"/>
            </a:endParaRPr>
          </a:p>
          <a:p>
            <a:pPr marL="12700" marR="1466850">
              <a:lnSpc>
                <a:spcPts val="1100"/>
              </a:lnSpc>
              <a:spcBef>
                <a:spcPts val="70"/>
              </a:spcBef>
            </a:pPr>
            <a:r>
              <a:rPr sz="1000" spc="-185" dirty="0">
                <a:latin typeface="Tahoma"/>
                <a:cs typeface="Tahoma"/>
              </a:rPr>
              <a:t>T</a:t>
            </a:r>
            <a:r>
              <a:rPr sz="1000" spc="-40" dirty="0">
                <a:latin typeface="Tahoma"/>
                <a:cs typeface="Tahoma"/>
              </a:rPr>
              <a:t>eksta</a:t>
            </a:r>
            <a:r>
              <a:rPr sz="1000" spc="-35" dirty="0">
                <a:latin typeface="Tahoma"/>
                <a:cs typeface="Tahoma"/>
              </a:rPr>
              <a:t>a</a:t>
            </a:r>
            <a:r>
              <a:rPr sz="1000" spc="-110" dirty="0">
                <a:latin typeface="Tahoma"/>
                <a:cs typeface="Tahoma"/>
              </a:rPr>
              <a:t> </a:t>
            </a:r>
            <a:r>
              <a:rPr sz="1000" spc="-45" dirty="0">
                <a:latin typeface="Tahoma"/>
                <a:cs typeface="Tahoma"/>
              </a:rPr>
              <a:t>NAISELL</a:t>
            </a:r>
            <a:r>
              <a:rPr sz="1000" spc="-35" dirty="0">
                <a:latin typeface="Tahoma"/>
                <a:cs typeface="Tahoma"/>
              </a:rPr>
              <a:t>E</a:t>
            </a:r>
            <a:r>
              <a:rPr sz="1000" spc="-110" dirty="0">
                <a:latin typeface="Tahoma"/>
                <a:cs typeface="Tahoma"/>
              </a:rPr>
              <a:t> </a:t>
            </a:r>
            <a:r>
              <a:rPr sz="1000" spc="-70" dirty="0">
                <a:latin typeface="Tahoma"/>
                <a:cs typeface="Tahoma"/>
              </a:rPr>
              <a:t>nume</a:t>
            </a:r>
            <a:r>
              <a:rPr sz="1000" spc="-60" dirty="0">
                <a:latin typeface="Tahoma"/>
                <a:cs typeface="Tahoma"/>
              </a:rPr>
              <a:t>r</a:t>
            </a:r>
            <a:r>
              <a:rPr sz="1000" spc="-55" dirty="0">
                <a:latin typeface="Tahoma"/>
                <a:cs typeface="Tahoma"/>
              </a:rPr>
              <a:t>oo</a:t>
            </a:r>
            <a:r>
              <a:rPr sz="1000" spc="-45" dirty="0">
                <a:latin typeface="Tahoma"/>
                <a:cs typeface="Tahoma"/>
              </a:rPr>
              <a:t>n</a:t>
            </a:r>
            <a:r>
              <a:rPr sz="1000" spc="-110" dirty="0">
                <a:latin typeface="Tahoma"/>
                <a:cs typeface="Tahoma"/>
              </a:rPr>
              <a:t> </a:t>
            </a:r>
            <a:r>
              <a:rPr sz="1000" spc="-80" dirty="0">
                <a:latin typeface="Tahoma"/>
                <a:cs typeface="Tahoma"/>
              </a:rPr>
              <a:t>1649</a:t>
            </a:r>
            <a:r>
              <a:rPr sz="1000" spc="-70" dirty="0">
                <a:latin typeface="Tahoma"/>
                <a:cs typeface="Tahoma"/>
              </a:rPr>
              <a:t>9</a:t>
            </a:r>
            <a:r>
              <a:rPr sz="1000" spc="-110" dirty="0">
                <a:latin typeface="Tahoma"/>
                <a:cs typeface="Tahoma"/>
              </a:rPr>
              <a:t> </a:t>
            </a:r>
            <a:r>
              <a:rPr sz="1000" spc="-65" dirty="0">
                <a:latin typeface="Tahoma"/>
                <a:cs typeface="Tahoma"/>
              </a:rPr>
              <a:t>(20€).  </a:t>
            </a:r>
            <a:r>
              <a:rPr sz="1000" spc="-75" dirty="0">
                <a:latin typeface="Tahoma"/>
                <a:cs typeface="Tahoma"/>
              </a:rPr>
              <a:t>Tai</a:t>
            </a:r>
            <a:r>
              <a:rPr sz="1000" spc="-110" dirty="0">
                <a:latin typeface="Tahoma"/>
                <a:cs typeface="Tahoma"/>
              </a:rPr>
              <a:t> </a:t>
            </a:r>
            <a:r>
              <a:rPr sz="1000" spc="-40" dirty="0">
                <a:latin typeface="Tahoma"/>
                <a:cs typeface="Tahoma"/>
              </a:rPr>
              <a:t>lahjoita</a:t>
            </a:r>
            <a:r>
              <a:rPr sz="1000" spc="-135" dirty="0">
                <a:latin typeface="Tahoma"/>
                <a:cs typeface="Tahoma"/>
              </a:rPr>
              <a:t> </a:t>
            </a:r>
            <a:r>
              <a:rPr sz="1000" spc="-70" dirty="0">
                <a:latin typeface="Tahoma"/>
                <a:cs typeface="Tahoma"/>
              </a:rPr>
              <a:t>verkossa:</a:t>
            </a:r>
            <a:r>
              <a:rPr sz="1000" spc="-110" dirty="0">
                <a:latin typeface="Tahoma"/>
                <a:cs typeface="Tahoma"/>
              </a:rPr>
              <a:t> </a:t>
            </a:r>
            <a:r>
              <a:rPr sz="1000" spc="-40" dirty="0">
                <a:latin typeface="Tahoma"/>
                <a:cs typeface="Tahoma"/>
              </a:rPr>
              <a:t>naistenpankki.fi/lahjoita</a:t>
            </a:r>
            <a:endParaRPr sz="1000">
              <a:latin typeface="Tahoma"/>
              <a:cs typeface="Tahoma"/>
            </a:endParaRPr>
          </a:p>
          <a:p>
            <a:pPr>
              <a:lnSpc>
                <a:spcPct val="100000"/>
              </a:lnSpc>
              <a:spcBef>
                <a:spcPts val="15"/>
              </a:spcBef>
            </a:pPr>
            <a:endParaRPr sz="800">
              <a:latin typeface="Tahoma"/>
              <a:cs typeface="Tahoma"/>
            </a:endParaRPr>
          </a:p>
          <a:p>
            <a:pPr marL="12700">
              <a:lnSpc>
                <a:spcPts val="1150"/>
              </a:lnSpc>
            </a:pPr>
            <a:r>
              <a:rPr sz="1000" b="1" spc="-95" dirty="0">
                <a:latin typeface="Arial"/>
                <a:cs typeface="Arial"/>
              </a:rPr>
              <a:t>Avustustili:</a:t>
            </a:r>
            <a:endParaRPr sz="1000">
              <a:latin typeface="Arial"/>
              <a:cs typeface="Arial"/>
            </a:endParaRPr>
          </a:p>
          <a:p>
            <a:pPr marL="12700">
              <a:lnSpc>
                <a:spcPts val="1150"/>
              </a:lnSpc>
            </a:pPr>
            <a:r>
              <a:rPr sz="1000" spc="-25" dirty="0">
                <a:latin typeface="Tahoma"/>
                <a:cs typeface="Tahoma"/>
              </a:rPr>
              <a:t>N</a:t>
            </a:r>
            <a:r>
              <a:rPr sz="1000" spc="-85" dirty="0">
                <a:latin typeface="Tahoma"/>
                <a:cs typeface="Tahoma"/>
              </a:rPr>
              <a:t>o</a:t>
            </a:r>
            <a:r>
              <a:rPr sz="1000" spc="-70" dirty="0">
                <a:latin typeface="Tahoma"/>
                <a:cs typeface="Tahoma"/>
              </a:rPr>
              <a:t>r</a:t>
            </a:r>
            <a:r>
              <a:rPr sz="1000" spc="-45" dirty="0">
                <a:latin typeface="Tahoma"/>
                <a:cs typeface="Tahoma"/>
              </a:rPr>
              <a:t>de</a:t>
            </a:r>
            <a:r>
              <a:rPr sz="1000" spc="-35" dirty="0">
                <a:latin typeface="Tahoma"/>
                <a:cs typeface="Tahoma"/>
              </a:rPr>
              <a:t>a</a:t>
            </a:r>
            <a:r>
              <a:rPr sz="1000" spc="-110" dirty="0">
                <a:latin typeface="Tahoma"/>
                <a:cs typeface="Tahoma"/>
              </a:rPr>
              <a:t> </a:t>
            </a:r>
            <a:r>
              <a:rPr sz="1000" spc="-70" dirty="0">
                <a:latin typeface="Tahoma"/>
                <a:cs typeface="Tahoma"/>
              </a:rPr>
              <a:t>FI33</a:t>
            </a:r>
            <a:r>
              <a:rPr sz="1000" spc="-110" dirty="0">
                <a:latin typeface="Tahoma"/>
                <a:cs typeface="Tahoma"/>
              </a:rPr>
              <a:t> </a:t>
            </a:r>
            <a:r>
              <a:rPr sz="1000" spc="-135" dirty="0">
                <a:latin typeface="Tahoma"/>
                <a:cs typeface="Tahoma"/>
              </a:rPr>
              <a:t>157</a:t>
            </a:r>
            <a:r>
              <a:rPr sz="1000" spc="-125" dirty="0">
                <a:latin typeface="Tahoma"/>
                <a:cs typeface="Tahoma"/>
              </a:rPr>
              <a:t>2</a:t>
            </a:r>
            <a:r>
              <a:rPr sz="1000" spc="-110" dirty="0">
                <a:latin typeface="Tahoma"/>
                <a:cs typeface="Tahoma"/>
              </a:rPr>
              <a:t> </a:t>
            </a:r>
            <a:r>
              <a:rPr sz="1000" spc="10" dirty="0">
                <a:latin typeface="Tahoma"/>
                <a:cs typeface="Tahoma"/>
              </a:rPr>
              <a:t>300</a:t>
            </a:r>
            <a:r>
              <a:rPr sz="1000" spc="20" dirty="0">
                <a:latin typeface="Tahoma"/>
                <a:cs typeface="Tahoma"/>
              </a:rPr>
              <a:t>0</a:t>
            </a:r>
            <a:r>
              <a:rPr sz="1000" spc="-110" dirty="0">
                <a:latin typeface="Tahoma"/>
                <a:cs typeface="Tahoma"/>
              </a:rPr>
              <a:t> </a:t>
            </a:r>
            <a:r>
              <a:rPr sz="1000" spc="-20" dirty="0">
                <a:latin typeface="Tahoma"/>
                <a:cs typeface="Tahoma"/>
              </a:rPr>
              <a:t>500</a:t>
            </a:r>
            <a:r>
              <a:rPr sz="1000" spc="-10" dirty="0">
                <a:latin typeface="Tahoma"/>
                <a:cs typeface="Tahoma"/>
              </a:rPr>
              <a:t>5</a:t>
            </a:r>
            <a:r>
              <a:rPr sz="1000" spc="-110" dirty="0">
                <a:latin typeface="Tahoma"/>
                <a:cs typeface="Tahoma"/>
              </a:rPr>
              <a:t> </a:t>
            </a:r>
            <a:r>
              <a:rPr sz="1000" spc="15" dirty="0">
                <a:latin typeface="Tahoma"/>
                <a:cs typeface="Tahoma"/>
              </a:rPr>
              <a:t>04</a:t>
            </a:r>
            <a:endParaRPr sz="1000">
              <a:latin typeface="Tahoma"/>
              <a:cs typeface="Tahoma"/>
            </a:endParaRPr>
          </a:p>
          <a:p>
            <a:pPr>
              <a:lnSpc>
                <a:spcPct val="100000"/>
              </a:lnSpc>
              <a:spcBef>
                <a:spcPts val="35"/>
              </a:spcBef>
            </a:pPr>
            <a:endParaRPr sz="800">
              <a:latin typeface="Tahoma"/>
              <a:cs typeface="Tahoma"/>
            </a:endParaRPr>
          </a:p>
          <a:p>
            <a:pPr marL="12700">
              <a:lnSpc>
                <a:spcPts val="1150"/>
              </a:lnSpc>
            </a:pPr>
            <a:r>
              <a:rPr sz="1000" b="1" spc="-95" dirty="0">
                <a:latin typeface="Arial"/>
                <a:cs typeface="Arial"/>
              </a:rPr>
              <a:t>Perusta</a:t>
            </a:r>
            <a:r>
              <a:rPr sz="1000" b="1" spc="-85" dirty="0">
                <a:latin typeface="Arial"/>
                <a:cs typeface="Arial"/>
              </a:rPr>
              <a:t> </a:t>
            </a:r>
            <a:r>
              <a:rPr sz="1000" b="1" spc="-80" dirty="0">
                <a:latin typeface="Arial"/>
                <a:cs typeface="Arial"/>
              </a:rPr>
              <a:t>merkkipäivä-</a:t>
            </a:r>
            <a:r>
              <a:rPr sz="1000" b="1" spc="-95" dirty="0">
                <a:latin typeface="Arial"/>
                <a:cs typeface="Arial"/>
              </a:rPr>
              <a:t> </a:t>
            </a:r>
            <a:r>
              <a:rPr sz="1000" b="1" spc="-40" dirty="0">
                <a:latin typeface="Arial"/>
                <a:cs typeface="Arial"/>
              </a:rPr>
              <a:t>tai</a:t>
            </a:r>
            <a:r>
              <a:rPr sz="1000" b="1" spc="-80" dirty="0">
                <a:latin typeface="Arial"/>
                <a:cs typeface="Arial"/>
              </a:rPr>
              <a:t> </a:t>
            </a:r>
            <a:r>
              <a:rPr sz="1000" b="1" spc="-100" dirty="0">
                <a:latin typeface="Arial"/>
                <a:cs typeface="Arial"/>
              </a:rPr>
              <a:t>muistokeräys:</a:t>
            </a:r>
            <a:endParaRPr sz="1000">
              <a:latin typeface="Arial"/>
              <a:cs typeface="Arial"/>
            </a:endParaRPr>
          </a:p>
          <a:p>
            <a:pPr marL="12700">
              <a:lnSpc>
                <a:spcPts val="1150"/>
              </a:lnSpc>
            </a:pPr>
            <a:r>
              <a:rPr sz="1000" spc="-50" dirty="0">
                <a:latin typeface="Tahoma"/>
                <a:cs typeface="Tahoma"/>
              </a:rPr>
              <a:t>kirkonulkomaanapu.fi/merkkipaivakerays</a:t>
            </a:r>
            <a:endParaRPr sz="1000">
              <a:latin typeface="Tahoma"/>
              <a:cs typeface="Tahoma"/>
            </a:endParaRPr>
          </a:p>
          <a:p>
            <a:pPr>
              <a:lnSpc>
                <a:spcPct val="100000"/>
              </a:lnSpc>
              <a:spcBef>
                <a:spcPts val="35"/>
              </a:spcBef>
            </a:pPr>
            <a:endParaRPr sz="800">
              <a:latin typeface="Tahoma"/>
              <a:cs typeface="Tahoma"/>
            </a:endParaRPr>
          </a:p>
          <a:p>
            <a:pPr marL="12700">
              <a:lnSpc>
                <a:spcPts val="1150"/>
              </a:lnSpc>
            </a:pPr>
            <a:r>
              <a:rPr sz="1000" b="1" spc="-114" dirty="0">
                <a:latin typeface="Arial"/>
                <a:cs typeface="Arial"/>
              </a:rPr>
              <a:t>T</a:t>
            </a:r>
            <a:r>
              <a:rPr sz="1000" b="1" spc="-55" dirty="0">
                <a:latin typeface="Arial"/>
                <a:cs typeface="Arial"/>
              </a:rPr>
              <a:t>ila</a:t>
            </a:r>
            <a:r>
              <a:rPr sz="1000" b="1" spc="-65" dirty="0">
                <a:latin typeface="Arial"/>
                <a:cs typeface="Arial"/>
              </a:rPr>
              <a:t>a</a:t>
            </a:r>
            <a:r>
              <a:rPr sz="1000" b="1" spc="-85" dirty="0">
                <a:latin typeface="Arial"/>
                <a:cs typeface="Arial"/>
              </a:rPr>
              <a:t> </a:t>
            </a:r>
            <a:r>
              <a:rPr sz="1000" b="1" spc="-105" dirty="0">
                <a:latin typeface="Arial"/>
                <a:cs typeface="Arial"/>
              </a:rPr>
              <a:t>Kir</a:t>
            </a:r>
            <a:r>
              <a:rPr sz="1000" b="1" spc="-145" dirty="0">
                <a:latin typeface="Arial"/>
                <a:cs typeface="Arial"/>
              </a:rPr>
              <a:t>k</a:t>
            </a:r>
            <a:r>
              <a:rPr sz="1000" b="1" spc="-114" dirty="0">
                <a:latin typeface="Arial"/>
                <a:cs typeface="Arial"/>
              </a:rPr>
              <a:t>o</a:t>
            </a:r>
            <a:r>
              <a:rPr sz="1000" b="1" spc="-105" dirty="0">
                <a:latin typeface="Arial"/>
                <a:cs typeface="Arial"/>
              </a:rPr>
              <a:t>n</a:t>
            </a:r>
            <a:r>
              <a:rPr sz="1000" b="1" spc="-85" dirty="0">
                <a:latin typeface="Arial"/>
                <a:cs typeface="Arial"/>
              </a:rPr>
              <a:t> </a:t>
            </a:r>
            <a:r>
              <a:rPr sz="1000" b="1" spc="-110" dirty="0">
                <a:latin typeface="Arial"/>
                <a:cs typeface="Arial"/>
              </a:rPr>
              <a:t>U</a:t>
            </a:r>
            <a:r>
              <a:rPr sz="1000" b="1" spc="-65" dirty="0">
                <a:latin typeface="Arial"/>
                <a:cs typeface="Arial"/>
              </a:rPr>
              <a:t>l</a:t>
            </a:r>
            <a:r>
              <a:rPr sz="1000" b="1" spc="-135" dirty="0">
                <a:latin typeface="Arial"/>
                <a:cs typeface="Arial"/>
              </a:rPr>
              <a:t>k</a:t>
            </a:r>
            <a:r>
              <a:rPr sz="1000" b="1" spc="-90" dirty="0">
                <a:latin typeface="Arial"/>
                <a:cs typeface="Arial"/>
              </a:rPr>
              <a:t>omaanavu</a:t>
            </a:r>
            <a:r>
              <a:rPr sz="1000" b="1" spc="-80" dirty="0">
                <a:latin typeface="Arial"/>
                <a:cs typeface="Arial"/>
              </a:rPr>
              <a:t>n</a:t>
            </a:r>
            <a:r>
              <a:rPr sz="1000" b="1" spc="-85" dirty="0">
                <a:latin typeface="Arial"/>
                <a:cs typeface="Arial"/>
              </a:rPr>
              <a:t> </a:t>
            </a:r>
            <a:r>
              <a:rPr sz="1000" b="1" spc="-95" dirty="0">
                <a:latin typeface="Arial"/>
                <a:cs typeface="Arial"/>
              </a:rPr>
              <a:t>uutiskirje:</a:t>
            </a:r>
            <a:endParaRPr sz="1000">
              <a:latin typeface="Arial"/>
              <a:cs typeface="Arial"/>
            </a:endParaRPr>
          </a:p>
          <a:p>
            <a:pPr marL="12700">
              <a:lnSpc>
                <a:spcPts val="1150"/>
              </a:lnSpc>
            </a:pPr>
            <a:r>
              <a:rPr sz="1000" spc="-50" dirty="0">
                <a:latin typeface="Tahoma"/>
                <a:cs typeface="Tahoma"/>
                <a:hlinkClick r:id="rId3"/>
              </a:rPr>
              <a:t>www.kirkonulkomaanapu.fi/ajankohtaista/tilaa-uutiskirje</a:t>
            </a:r>
            <a:endParaRPr sz="1000">
              <a:latin typeface="Tahoma"/>
              <a:cs typeface="Tahoma"/>
            </a:endParaRPr>
          </a:p>
        </p:txBody>
      </p:sp>
      <p:sp>
        <p:nvSpPr>
          <p:cNvPr id="4" name="object 4"/>
          <p:cNvSpPr txBox="1"/>
          <p:nvPr/>
        </p:nvSpPr>
        <p:spPr>
          <a:xfrm>
            <a:off x="5333300" y="6517924"/>
            <a:ext cx="1559560" cy="513080"/>
          </a:xfrm>
          <a:prstGeom prst="rect">
            <a:avLst/>
          </a:prstGeom>
        </p:spPr>
        <p:txBody>
          <a:bodyPr vert="horz" wrap="square" lIns="0" tIns="12700" rIns="0" bIns="0" rtlCol="0">
            <a:spAutoFit/>
          </a:bodyPr>
          <a:lstStyle/>
          <a:p>
            <a:pPr marL="12700" marR="354965">
              <a:lnSpc>
                <a:spcPct val="100000"/>
              </a:lnSpc>
              <a:spcBef>
                <a:spcPts val="100"/>
              </a:spcBef>
            </a:pPr>
            <a:r>
              <a:rPr sz="800" spc="-60" dirty="0">
                <a:latin typeface="Tahoma"/>
                <a:cs typeface="Tahoma"/>
              </a:rPr>
              <a:t>Toimitus: </a:t>
            </a:r>
            <a:r>
              <a:rPr sz="800" spc="-50" dirty="0">
                <a:latin typeface="Tahoma"/>
                <a:cs typeface="Tahoma"/>
              </a:rPr>
              <a:t>Markus Silvennoinen </a:t>
            </a:r>
            <a:r>
              <a:rPr sz="800" spc="-240" dirty="0">
                <a:latin typeface="Tahoma"/>
                <a:cs typeface="Tahoma"/>
              </a:rPr>
              <a:t> </a:t>
            </a:r>
            <a:r>
              <a:rPr sz="800" spc="-50" dirty="0">
                <a:latin typeface="Tahoma"/>
                <a:cs typeface="Tahoma"/>
              </a:rPr>
              <a:t>K</a:t>
            </a:r>
            <a:r>
              <a:rPr sz="800" spc="-45" dirty="0">
                <a:latin typeface="Tahoma"/>
                <a:cs typeface="Tahoma"/>
              </a:rPr>
              <a:t>anne</a:t>
            </a:r>
            <a:r>
              <a:rPr sz="800" spc="-35" dirty="0">
                <a:latin typeface="Tahoma"/>
                <a:cs typeface="Tahoma"/>
              </a:rPr>
              <a:t>n</a:t>
            </a:r>
            <a:r>
              <a:rPr sz="800" spc="-90" dirty="0">
                <a:latin typeface="Tahoma"/>
                <a:cs typeface="Tahoma"/>
              </a:rPr>
              <a:t> </a:t>
            </a:r>
            <a:r>
              <a:rPr sz="800" spc="-55" dirty="0">
                <a:latin typeface="Tahoma"/>
                <a:cs typeface="Tahoma"/>
              </a:rPr>
              <a:t>ku</a:t>
            </a:r>
            <a:r>
              <a:rPr sz="800" spc="-60" dirty="0">
                <a:latin typeface="Tahoma"/>
                <a:cs typeface="Tahoma"/>
              </a:rPr>
              <a:t>v</a:t>
            </a:r>
            <a:r>
              <a:rPr sz="800" spc="-80" dirty="0">
                <a:latin typeface="Tahoma"/>
                <a:cs typeface="Tahoma"/>
              </a:rPr>
              <a:t>a</a:t>
            </a:r>
            <a:r>
              <a:rPr sz="800" spc="-50" dirty="0">
                <a:latin typeface="Tahoma"/>
                <a:cs typeface="Tahoma"/>
              </a:rPr>
              <a:t>:</a:t>
            </a:r>
            <a:r>
              <a:rPr sz="800" spc="-110" dirty="0">
                <a:latin typeface="Tahoma"/>
                <a:cs typeface="Tahoma"/>
              </a:rPr>
              <a:t> </a:t>
            </a:r>
            <a:r>
              <a:rPr sz="800" spc="-35" dirty="0">
                <a:latin typeface="Tahoma"/>
                <a:cs typeface="Tahoma"/>
              </a:rPr>
              <a:t>A</a:t>
            </a:r>
            <a:r>
              <a:rPr sz="800" spc="-40" dirty="0">
                <a:latin typeface="Tahoma"/>
                <a:cs typeface="Tahoma"/>
              </a:rPr>
              <a:t>n</a:t>
            </a:r>
            <a:r>
              <a:rPr sz="800" spc="-25" dirty="0">
                <a:latin typeface="Tahoma"/>
                <a:cs typeface="Tahoma"/>
              </a:rPr>
              <a:t>tt</a:t>
            </a:r>
            <a:r>
              <a:rPr sz="800" spc="-15" dirty="0">
                <a:latin typeface="Tahoma"/>
                <a:cs typeface="Tahoma"/>
              </a:rPr>
              <a:t>i</a:t>
            </a:r>
            <a:r>
              <a:rPr sz="800" spc="-114" dirty="0">
                <a:latin typeface="Tahoma"/>
                <a:cs typeface="Tahoma"/>
              </a:rPr>
              <a:t> </a:t>
            </a:r>
            <a:r>
              <a:rPr sz="800" spc="-100" dirty="0">
                <a:latin typeface="Tahoma"/>
                <a:cs typeface="Tahoma"/>
              </a:rPr>
              <a:t>Y</a:t>
            </a:r>
            <a:r>
              <a:rPr sz="800" spc="-60" dirty="0">
                <a:latin typeface="Tahoma"/>
                <a:cs typeface="Tahoma"/>
              </a:rPr>
              <a:t>rjönen</a:t>
            </a:r>
            <a:endParaRPr sz="800">
              <a:latin typeface="Tahoma"/>
              <a:cs typeface="Tahoma"/>
            </a:endParaRPr>
          </a:p>
          <a:p>
            <a:pPr marL="12700" marR="5080">
              <a:lnSpc>
                <a:spcPct val="100000"/>
              </a:lnSpc>
            </a:pPr>
            <a:r>
              <a:rPr sz="800" spc="-40" dirty="0">
                <a:latin typeface="Tahoma"/>
                <a:cs typeface="Tahoma"/>
              </a:rPr>
              <a:t>Graafinen</a:t>
            </a:r>
            <a:r>
              <a:rPr sz="800" spc="-90" dirty="0">
                <a:latin typeface="Tahoma"/>
                <a:cs typeface="Tahoma"/>
              </a:rPr>
              <a:t> </a:t>
            </a:r>
            <a:r>
              <a:rPr sz="800" spc="-50" dirty="0">
                <a:latin typeface="Tahoma"/>
                <a:cs typeface="Tahoma"/>
              </a:rPr>
              <a:t>suunnittelu:</a:t>
            </a:r>
            <a:r>
              <a:rPr sz="800" spc="-90" dirty="0">
                <a:latin typeface="Tahoma"/>
                <a:cs typeface="Tahoma"/>
              </a:rPr>
              <a:t> </a:t>
            </a:r>
            <a:r>
              <a:rPr sz="800" spc="-45" dirty="0">
                <a:latin typeface="Tahoma"/>
                <a:cs typeface="Tahoma"/>
              </a:rPr>
              <a:t>Hiekka</a:t>
            </a:r>
            <a:r>
              <a:rPr sz="800" spc="-90" dirty="0">
                <a:latin typeface="Tahoma"/>
                <a:cs typeface="Tahoma"/>
              </a:rPr>
              <a:t> </a:t>
            </a:r>
            <a:r>
              <a:rPr sz="800" spc="-45" dirty="0">
                <a:latin typeface="Tahoma"/>
                <a:cs typeface="Tahoma"/>
              </a:rPr>
              <a:t>Graphics </a:t>
            </a:r>
            <a:r>
              <a:rPr sz="800" spc="-235" dirty="0">
                <a:latin typeface="Tahoma"/>
                <a:cs typeface="Tahoma"/>
              </a:rPr>
              <a:t> </a:t>
            </a:r>
            <a:r>
              <a:rPr sz="800" dirty="0">
                <a:latin typeface="Tahoma"/>
                <a:cs typeface="Tahoma"/>
              </a:rPr>
              <a:t>P</a:t>
            </a:r>
            <a:r>
              <a:rPr sz="800" spc="-55" dirty="0">
                <a:latin typeface="Tahoma"/>
                <a:cs typeface="Tahoma"/>
              </a:rPr>
              <a:t>aino</a:t>
            </a:r>
            <a:r>
              <a:rPr sz="800" spc="-35" dirty="0">
                <a:latin typeface="Tahoma"/>
                <a:cs typeface="Tahoma"/>
              </a:rPr>
              <a:t>:</a:t>
            </a:r>
            <a:r>
              <a:rPr sz="800" spc="-90" dirty="0">
                <a:latin typeface="Tahoma"/>
                <a:cs typeface="Tahoma"/>
              </a:rPr>
              <a:t> </a:t>
            </a:r>
            <a:r>
              <a:rPr sz="800" spc="-65" dirty="0">
                <a:latin typeface="Tahoma"/>
                <a:cs typeface="Tahoma"/>
              </a:rPr>
              <a:t>G</a:t>
            </a:r>
            <a:r>
              <a:rPr sz="800" spc="-50" dirty="0">
                <a:latin typeface="Tahoma"/>
                <a:cs typeface="Tahoma"/>
              </a:rPr>
              <a:t>r</a:t>
            </a:r>
            <a:r>
              <a:rPr sz="800" spc="-35" dirty="0">
                <a:latin typeface="Tahoma"/>
                <a:cs typeface="Tahoma"/>
              </a:rPr>
              <a:t>an</a:t>
            </a:r>
            <a:r>
              <a:rPr sz="800" spc="-25" dirty="0">
                <a:latin typeface="Tahoma"/>
                <a:cs typeface="Tahoma"/>
              </a:rPr>
              <a:t>o</a:t>
            </a:r>
            <a:r>
              <a:rPr sz="800" spc="-90" dirty="0">
                <a:latin typeface="Tahoma"/>
                <a:cs typeface="Tahoma"/>
              </a:rPr>
              <a:t> </a:t>
            </a:r>
            <a:r>
              <a:rPr sz="800" spc="-20" dirty="0">
                <a:latin typeface="Tahoma"/>
                <a:cs typeface="Tahoma"/>
              </a:rPr>
              <a:t>Oy</a:t>
            </a:r>
            <a:endParaRPr sz="800">
              <a:latin typeface="Tahoma"/>
              <a:cs typeface="Tahoma"/>
            </a:endParaRPr>
          </a:p>
        </p:txBody>
      </p:sp>
      <p:pic>
        <p:nvPicPr>
          <p:cNvPr id="5" name="object 5"/>
          <p:cNvPicPr/>
          <p:nvPr/>
        </p:nvPicPr>
        <p:blipFill>
          <a:blip r:embed="rId4" cstate="print"/>
          <a:stretch>
            <a:fillRect/>
          </a:stretch>
        </p:blipFill>
        <p:spPr>
          <a:xfrm>
            <a:off x="9791999" y="6474605"/>
            <a:ext cx="439107" cy="678013"/>
          </a:xfrm>
          <a:prstGeom prst="rect">
            <a:avLst/>
          </a:prstGeom>
        </p:spPr>
      </p:pic>
      <p:sp>
        <p:nvSpPr>
          <p:cNvPr id="6" name="object 6"/>
          <p:cNvSpPr/>
          <p:nvPr/>
        </p:nvSpPr>
        <p:spPr>
          <a:xfrm>
            <a:off x="575924" y="432559"/>
            <a:ext cx="1064260" cy="623570"/>
          </a:xfrm>
          <a:custGeom>
            <a:avLst/>
            <a:gdLst/>
            <a:ahLst/>
            <a:cxnLst/>
            <a:rect l="l" t="t" r="r" b="b"/>
            <a:pathLst>
              <a:path w="1064260" h="623569">
                <a:moveTo>
                  <a:pt x="174790" y="298449"/>
                </a:moveTo>
                <a:lnTo>
                  <a:pt x="9436" y="298449"/>
                </a:lnTo>
                <a:lnTo>
                  <a:pt x="12103" y="309879"/>
                </a:lnTo>
                <a:lnTo>
                  <a:pt x="10007" y="313689"/>
                </a:lnTo>
                <a:lnTo>
                  <a:pt x="342" y="328929"/>
                </a:lnTo>
                <a:lnTo>
                  <a:pt x="1295" y="331469"/>
                </a:lnTo>
                <a:lnTo>
                  <a:pt x="8547" y="344169"/>
                </a:lnTo>
                <a:lnTo>
                  <a:pt x="9880" y="347979"/>
                </a:lnTo>
                <a:lnTo>
                  <a:pt x="0" y="359409"/>
                </a:lnTo>
                <a:lnTo>
                  <a:pt x="5626" y="364489"/>
                </a:lnTo>
                <a:lnTo>
                  <a:pt x="1181" y="373379"/>
                </a:lnTo>
                <a:lnTo>
                  <a:pt x="128" y="378459"/>
                </a:lnTo>
                <a:lnTo>
                  <a:pt x="1912" y="383539"/>
                </a:lnTo>
                <a:lnTo>
                  <a:pt x="3918" y="389889"/>
                </a:lnTo>
                <a:lnTo>
                  <a:pt x="3530" y="396239"/>
                </a:lnTo>
                <a:lnTo>
                  <a:pt x="253" y="406399"/>
                </a:lnTo>
                <a:lnTo>
                  <a:pt x="7162" y="410209"/>
                </a:lnTo>
                <a:lnTo>
                  <a:pt x="18821" y="415289"/>
                </a:lnTo>
                <a:lnTo>
                  <a:pt x="24803" y="417829"/>
                </a:lnTo>
                <a:lnTo>
                  <a:pt x="24409" y="421639"/>
                </a:lnTo>
                <a:lnTo>
                  <a:pt x="20854" y="425449"/>
                </a:lnTo>
                <a:lnTo>
                  <a:pt x="6550" y="435609"/>
                </a:lnTo>
                <a:lnTo>
                  <a:pt x="3124" y="441959"/>
                </a:lnTo>
                <a:lnTo>
                  <a:pt x="5037" y="449579"/>
                </a:lnTo>
                <a:lnTo>
                  <a:pt x="9812" y="454659"/>
                </a:lnTo>
                <a:lnTo>
                  <a:pt x="14884" y="459739"/>
                </a:lnTo>
                <a:lnTo>
                  <a:pt x="17691" y="464819"/>
                </a:lnTo>
                <a:lnTo>
                  <a:pt x="21091" y="471169"/>
                </a:lnTo>
                <a:lnTo>
                  <a:pt x="27508" y="477519"/>
                </a:lnTo>
                <a:lnTo>
                  <a:pt x="33753" y="486409"/>
                </a:lnTo>
                <a:lnTo>
                  <a:pt x="36639" y="501649"/>
                </a:lnTo>
                <a:lnTo>
                  <a:pt x="45291" y="519429"/>
                </a:lnTo>
                <a:lnTo>
                  <a:pt x="64746" y="537209"/>
                </a:lnTo>
                <a:lnTo>
                  <a:pt x="85679" y="552449"/>
                </a:lnTo>
                <a:lnTo>
                  <a:pt x="98767" y="565149"/>
                </a:lnTo>
                <a:lnTo>
                  <a:pt x="105335" y="574039"/>
                </a:lnTo>
                <a:lnTo>
                  <a:pt x="112634" y="577849"/>
                </a:lnTo>
                <a:lnTo>
                  <a:pt x="120236" y="579119"/>
                </a:lnTo>
                <a:lnTo>
                  <a:pt x="127711" y="581659"/>
                </a:lnTo>
                <a:lnTo>
                  <a:pt x="133821" y="584199"/>
                </a:lnTo>
                <a:lnTo>
                  <a:pt x="140777" y="589279"/>
                </a:lnTo>
                <a:lnTo>
                  <a:pt x="150380" y="593089"/>
                </a:lnTo>
                <a:lnTo>
                  <a:pt x="164426" y="596899"/>
                </a:lnTo>
                <a:lnTo>
                  <a:pt x="179899" y="601979"/>
                </a:lnTo>
                <a:lnTo>
                  <a:pt x="206985" y="612139"/>
                </a:lnTo>
                <a:lnTo>
                  <a:pt x="221615" y="614679"/>
                </a:lnTo>
                <a:lnTo>
                  <a:pt x="232442" y="615949"/>
                </a:lnTo>
                <a:lnTo>
                  <a:pt x="237855" y="618489"/>
                </a:lnTo>
                <a:lnTo>
                  <a:pt x="244510" y="622299"/>
                </a:lnTo>
                <a:lnTo>
                  <a:pt x="259067" y="623569"/>
                </a:lnTo>
                <a:lnTo>
                  <a:pt x="319887" y="623569"/>
                </a:lnTo>
                <a:lnTo>
                  <a:pt x="354907" y="622299"/>
                </a:lnTo>
                <a:lnTo>
                  <a:pt x="384175" y="619759"/>
                </a:lnTo>
                <a:lnTo>
                  <a:pt x="411796" y="614679"/>
                </a:lnTo>
                <a:lnTo>
                  <a:pt x="444138" y="608329"/>
                </a:lnTo>
                <a:lnTo>
                  <a:pt x="477993" y="603249"/>
                </a:lnTo>
                <a:lnTo>
                  <a:pt x="510159" y="600709"/>
                </a:lnTo>
                <a:lnTo>
                  <a:pt x="537800" y="598169"/>
                </a:lnTo>
                <a:lnTo>
                  <a:pt x="561467" y="594359"/>
                </a:lnTo>
                <a:lnTo>
                  <a:pt x="604354" y="586739"/>
                </a:lnTo>
                <a:lnTo>
                  <a:pt x="628560" y="585469"/>
                </a:lnTo>
                <a:lnTo>
                  <a:pt x="653992" y="582929"/>
                </a:lnTo>
                <a:lnTo>
                  <a:pt x="675338" y="580389"/>
                </a:lnTo>
                <a:lnTo>
                  <a:pt x="687285" y="575309"/>
                </a:lnTo>
                <a:lnTo>
                  <a:pt x="691933" y="571499"/>
                </a:lnTo>
                <a:lnTo>
                  <a:pt x="697037" y="568959"/>
                </a:lnTo>
                <a:lnTo>
                  <a:pt x="705739" y="567689"/>
                </a:lnTo>
                <a:lnTo>
                  <a:pt x="721182" y="566419"/>
                </a:lnTo>
                <a:lnTo>
                  <a:pt x="748576" y="566419"/>
                </a:lnTo>
                <a:lnTo>
                  <a:pt x="780799" y="563879"/>
                </a:lnTo>
                <a:lnTo>
                  <a:pt x="809293" y="560069"/>
                </a:lnTo>
                <a:lnTo>
                  <a:pt x="825500" y="554989"/>
                </a:lnTo>
                <a:lnTo>
                  <a:pt x="835818" y="551179"/>
                </a:lnTo>
                <a:lnTo>
                  <a:pt x="849806" y="549909"/>
                </a:lnTo>
                <a:lnTo>
                  <a:pt x="863638" y="549909"/>
                </a:lnTo>
                <a:lnTo>
                  <a:pt x="873493" y="546099"/>
                </a:lnTo>
                <a:lnTo>
                  <a:pt x="885987" y="542289"/>
                </a:lnTo>
                <a:lnTo>
                  <a:pt x="926924" y="537209"/>
                </a:lnTo>
                <a:lnTo>
                  <a:pt x="942390" y="537209"/>
                </a:lnTo>
                <a:lnTo>
                  <a:pt x="956449" y="535939"/>
                </a:lnTo>
                <a:lnTo>
                  <a:pt x="953338" y="528319"/>
                </a:lnTo>
                <a:lnTo>
                  <a:pt x="947229" y="520699"/>
                </a:lnTo>
                <a:lnTo>
                  <a:pt x="947458" y="513079"/>
                </a:lnTo>
                <a:lnTo>
                  <a:pt x="956271" y="510539"/>
                </a:lnTo>
                <a:lnTo>
                  <a:pt x="963808" y="509269"/>
                </a:lnTo>
                <a:lnTo>
                  <a:pt x="971940" y="507999"/>
                </a:lnTo>
                <a:lnTo>
                  <a:pt x="978781" y="506729"/>
                </a:lnTo>
                <a:lnTo>
                  <a:pt x="982446" y="502919"/>
                </a:lnTo>
                <a:lnTo>
                  <a:pt x="984364" y="497839"/>
                </a:lnTo>
                <a:lnTo>
                  <a:pt x="976706" y="495299"/>
                </a:lnTo>
                <a:lnTo>
                  <a:pt x="979169" y="482599"/>
                </a:lnTo>
                <a:lnTo>
                  <a:pt x="990130" y="480059"/>
                </a:lnTo>
                <a:lnTo>
                  <a:pt x="989558" y="472439"/>
                </a:lnTo>
                <a:lnTo>
                  <a:pt x="523735" y="472439"/>
                </a:lnTo>
                <a:lnTo>
                  <a:pt x="495471" y="467359"/>
                </a:lnTo>
                <a:lnTo>
                  <a:pt x="178854" y="467359"/>
                </a:lnTo>
                <a:lnTo>
                  <a:pt x="174790" y="463549"/>
                </a:lnTo>
                <a:lnTo>
                  <a:pt x="174790" y="298449"/>
                </a:lnTo>
                <a:close/>
              </a:path>
              <a:path w="1064260" h="623569">
                <a:moveTo>
                  <a:pt x="741768" y="142239"/>
                </a:moveTo>
                <a:lnTo>
                  <a:pt x="626745" y="142239"/>
                </a:lnTo>
                <a:lnTo>
                  <a:pt x="630796" y="147319"/>
                </a:lnTo>
                <a:lnTo>
                  <a:pt x="630796" y="369569"/>
                </a:lnTo>
                <a:lnTo>
                  <a:pt x="622797" y="410209"/>
                </a:lnTo>
                <a:lnTo>
                  <a:pt x="600544" y="441959"/>
                </a:lnTo>
                <a:lnTo>
                  <a:pt x="566652" y="464819"/>
                </a:lnTo>
                <a:lnTo>
                  <a:pt x="523735" y="472439"/>
                </a:lnTo>
                <a:lnTo>
                  <a:pt x="989558" y="472439"/>
                </a:lnTo>
                <a:lnTo>
                  <a:pt x="989368" y="469899"/>
                </a:lnTo>
                <a:lnTo>
                  <a:pt x="987399" y="467359"/>
                </a:lnTo>
                <a:lnTo>
                  <a:pt x="658571" y="467359"/>
                </a:lnTo>
                <a:lnTo>
                  <a:pt x="655866" y="462279"/>
                </a:lnTo>
                <a:lnTo>
                  <a:pt x="656767" y="458469"/>
                </a:lnTo>
                <a:lnTo>
                  <a:pt x="737260" y="149859"/>
                </a:lnTo>
                <a:lnTo>
                  <a:pt x="738162" y="144779"/>
                </a:lnTo>
                <a:lnTo>
                  <a:pt x="741768" y="142239"/>
                </a:lnTo>
                <a:close/>
              </a:path>
              <a:path w="1064260" h="623569">
                <a:moveTo>
                  <a:pt x="240449" y="332739"/>
                </a:moveTo>
                <a:lnTo>
                  <a:pt x="237324" y="334009"/>
                </a:lnTo>
                <a:lnTo>
                  <a:pt x="237324" y="463549"/>
                </a:lnTo>
                <a:lnTo>
                  <a:pt x="233260" y="467359"/>
                </a:lnTo>
                <a:lnTo>
                  <a:pt x="322326" y="467359"/>
                </a:lnTo>
                <a:lnTo>
                  <a:pt x="320065" y="463549"/>
                </a:lnTo>
                <a:lnTo>
                  <a:pt x="318719" y="462279"/>
                </a:lnTo>
                <a:lnTo>
                  <a:pt x="241795" y="335279"/>
                </a:lnTo>
                <a:lnTo>
                  <a:pt x="240449" y="332739"/>
                </a:lnTo>
                <a:close/>
              </a:path>
              <a:path w="1064260" h="623569">
                <a:moveTo>
                  <a:pt x="421639" y="142239"/>
                </a:moveTo>
                <a:lnTo>
                  <a:pt x="379895" y="142239"/>
                </a:lnTo>
                <a:lnTo>
                  <a:pt x="383476" y="152399"/>
                </a:lnTo>
                <a:lnTo>
                  <a:pt x="378993" y="158749"/>
                </a:lnTo>
                <a:lnTo>
                  <a:pt x="294894" y="287019"/>
                </a:lnTo>
                <a:lnTo>
                  <a:pt x="290830" y="293369"/>
                </a:lnTo>
                <a:lnTo>
                  <a:pt x="291287" y="297179"/>
                </a:lnTo>
                <a:lnTo>
                  <a:pt x="294894" y="302259"/>
                </a:lnTo>
                <a:lnTo>
                  <a:pt x="387083" y="449579"/>
                </a:lnTo>
                <a:lnTo>
                  <a:pt x="391134" y="455929"/>
                </a:lnTo>
                <a:lnTo>
                  <a:pt x="387527" y="467359"/>
                </a:lnTo>
                <a:lnTo>
                  <a:pt x="495471" y="467359"/>
                </a:lnTo>
                <a:lnTo>
                  <a:pt x="481339" y="464819"/>
                </a:lnTo>
                <a:lnTo>
                  <a:pt x="447714" y="441959"/>
                </a:lnTo>
                <a:lnTo>
                  <a:pt x="425560" y="410209"/>
                </a:lnTo>
                <a:lnTo>
                  <a:pt x="417575" y="369569"/>
                </a:lnTo>
                <a:lnTo>
                  <a:pt x="417575" y="147319"/>
                </a:lnTo>
                <a:lnTo>
                  <a:pt x="421639" y="142239"/>
                </a:lnTo>
                <a:close/>
              </a:path>
              <a:path w="1064260" h="623569">
                <a:moveTo>
                  <a:pt x="813282" y="405129"/>
                </a:moveTo>
                <a:lnTo>
                  <a:pt x="736815" y="405129"/>
                </a:lnTo>
                <a:lnTo>
                  <a:pt x="735012" y="408939"/>
                </a:lnTo>
                <a:lnTo>
                  <a:pt x="734110" y="412749"/>
                </a:lnTo>
                <a:lnTo>
                  <a:pt x="721512" y="459739"/>
                </a:lnTo>
                <a:lnTo>
                  <a:pt x="720610" y="464819"/>
                </a:lnTo>
                <a:lnTo>
                  <a:pt x="717042" y="467359"/>
                </a:lnTo>
                <a:lnTo>
                  <a:pt x="834428" y="467359"/>
                </a:lnTo>
                <a:lnTo>
                  <a:pt x="831278" y="464819"/>
                </a:lnTo>
                <a:lnTo>
                  <a:pt x="829932" y="459739"/>
                </a:lnTo>
                <a:lnTo>
                  <a:pt x="815987" y="412749"/>
                </a:lnTo>
                <a:lnTo>
                  <a:pt x="815086" y="408939"/>
                </a:lnTo>
                <a:lnTo>
                  <a:pt x="813282" y="405129"/>
                </a:lnTo>
                <a:close/>
              </a:path>
              <a:path w="1064260" h="623569">
                <a:moveTo>
                  <a:pt x="1036754" y="80009"/>
                </a:moveTo>
                <a:lnTo>
                  <a:pt x="181660" y="80009"/>
                </a:lnTo>
                <a:lnTo>
                  <a:pt x="183997" y="82549"/>
                </a:lnTo>
                <a:lnTo>
                  <a:pt x="180682" y="87629"/>
                </a:lnTo>
                <a:lnTo>
                  <a:pt x="172135" y="88899"/>
                </a:lnTo>
                <a:lnTo>
                  <a:pt x="159372" y="88899"/>
                </a:lnTo>
                <a:lnTo>
                  <a:pt x="151005" y="90169"/>
                </a:lnTo>
                <a:lnTo>
                  <a:pt x="144100" y="92709"/>
                </a:lnTo>
                <a:lnTo>
                  <a:pt x="137205" y="96519"/>
                </a:lnTo>
                <a:lnTo>
                  <a:pt x="128866" y="99059"/>
                </a:lnTo>
                <a:lnTo>
                  <a:pt x="116141" y="100329"/>
                </a:lnTo>
                <a:lnTo>
                  <a:pt x="108775" y="104139"/>
                </a:lnTo>
                <a:lnTo>
                  <a:pt x="108940" y="111759"/>
                </a:lnTo>
                <a:lnTo>
                  <a:pt x="111764" y="115569"/>
                </a:lnTo>
                <a:lnTo>
                  <a:pt x="124412" y="115569"/>
                </a:lnTo>
                <a:lnTo>
                  <a:pt x="128142" y="118109"/>
                </a:lnTo>
                <a:lnTo>
                  <a:pt x="129933" y="121919"/>
                </a:lnTo>
                <a:lnTo>
                  <a:pt x="125196" y="125729"/>
                </a:lnTo>
                <a:lnTo>
                  <a:pt x="117347" y="125729"/>
                </a:lnTo>
                <a:lnTo>
                  <a:pt x="103593" y="128269"/>
                </a:lnTo>
                <a:lnTo>
                  <a:pt x="91085" y="134619"/>
                </a:lnTo>
                <a:lnTo>
                  <a:pt x="80380" y="139699"/>
                </a:lnTo>
                <a:lnTo>
                  <a:pt x="72034" y="142239"/>
                </a:lnTo>
                <a:lnTo>
                  <a:pt x="810120" y="142239"/>
                </a:lnTo>
                <a:lnTo>
                  <a:pt x="813727" y="144779"/>
                </a:lnTo>
                <a:lnTo>
                  <a:pt x="814628" y="149859"/>
                </a:lnTo>
                <a:lnTo>
                  <a:pt x="894676" y="458469"/>
                </a:lnTo>
                <a:lnTo>
                  <a:pt x="895578" y="462279"/>
                </a:lnTo>
                <a:lnTo>
                  <a:pt x="892873" y="467359"/>
                </a:lnTo>
                <a:lnTo>
                  <a:pt x="987399" y="467359"/>
                </a:lnTo>
                <a:lnTo>
                  <a:pt x="983462" y="462279"/>
                </a:lnTo>
                <a:lnTo>
                  <a:pt x="985710" y="448309"/>
                </a:lnTo>
                <a:lnTo>
                  <a:pt x="988745" y="444499"/>
                </a:lnTo>
                <a:lnTo>
                  <a:pt x="1000810" y="434339"/>
                </a:lnTo>
                <a:lnTo>
                  <a:pt x="1000607" y="429259"/>
                </a:lnTo>
                <a:lnTo>
                  <a:pt x="990739" y="420369"/>
                </a:lnTo>
                <a:lnTo>
                  <a:pt x="990384" y="415289"/>
                </a:lnTo>
                <a:lnTo>
                  <a:pt x="997432" y="406399"/>
                </a:lnTo>
                <a:lnTo>
                  <a:pt x="1000518" y="403859"/>
                </a:lnTo>
                <a:lnTo>
                  <a:pt x="991273" y="386079"/>
                </a:lnTo>
                <a:lnTo>
                  <a:pt x="1000023" y="382269"/>
                </a:lnTo>
                <a:lnTo>
                  <a:pt x="1000023" y="367029"/>
                </a:lnTo>
                <a:lnTo>
                  <a:pt x="984008" y="367029"/>
                </a:lnTo>
                <a:lnTo>
                  <a:pt x="984008" y="354329"/>
                </a:lnTo>
                <a:lnTo>
                  <a:pt x="993940" y="353059"/>
                </a:lnTo>
                <a:lnTo>
                  <a:pt x="1016660" y="346709"/>
                </a:lnTo>
                <a:lnTo>
                  <a:pt x="1021803" y="344169"/>
                </a:lnTo>
                <a:lnTo>
                  <a:pt x="1020191" y="332739"/>
                </a:lnTo>
                <a:lnTo>
                  <a:pt x="1023974" y="325119"/>
                </a:lnTo>
                <a:lnTo>
                  <a:pt x="1033997" y="320039"/>
                </a:lnTo>
                <a:lnTo>
                  <a:pt x="1044613" y="314959"/>
                </a:lnTo>
                <a:lnTo>
                  <a:pt x="1050175" y="309879"/>
                </a:lnTo>
                <a:lnTo>
                  <a:pt x="1051712" y="303529"/>
                </a:lnTo>
                <a:lnTo>
                  <a:pt x="1022384" y="303529"/>
                </a:lnTo>
                <a:lnTo>
                  <a:pt x="1015469" y="300989"/>
                </a:lnTo>
                <a:lnTo>
                  <a:pt x="1010341" y="298449"/>
                </a:lnTo>
                <a:lnTo>
                  <a:pt x="1007275" y="294639"/>
                </a:lnTo>
                <a:lnTo>
                  <a:pt x="1004684" y="287019"/>
                </a:lnTo>
                <a:lnTo>
                  <a:pt x="1015149" y="287019"/>
                </a:lnTo>
                <a:lnTo>
                  <a:pt x="1015961" y="269239"/>
                </a:lnTo>
                <a:lnTo>
                  <a:pt x="1019924" y="265429"/>
                </a:lnTo>
                <a:lnTo>
                  <a:pt x="1032624" y="262889"/>
                </a:lnTo>
                <a:lnTo>
                  <a:pt x="1037932" y="262889"/>
                </a:lnTo>
                <a:lnTo>
                  <a:pt x="1043647" y="251459"/>
                </a:lnTo>
                <a:lnTo>
                  <a:pt x="1040422" y="241299"/>
                </a:lnTo>
                <a:lnTo>
                  <a:pt x="1055306" y="236219"/>
                </a:lnTo>
                <a:lnTo>
                  <a:pt x="1063879" y="234949"/>
                </a:lnTo>
                <a:lnTo>
                  <a:pt x="1060564" y="228599"/>
                </a:lnTo>
                <a:lnTo>
                  <a:pt x="1054399" y="226059"/>
                </a:lnTo>
                <a:lnTo>
                  <a:pt x="1043979" y="224789"/>
                </a:lnTo>
                <a:lnTo>
                  <a:pt x="1033991" y="222249"/>
                </a:lnTo>
                <a:lnTo>
                  <a:pt x="1029119" y="218439"/>
                </a:lnTo>
                <a:lnTo>
                  <a:pt x="1032649" y="210819"/>
                </a:lnTo>
                <a:lnTo>
                  <a:pt x="1041058" y="201929"/>
                </a:lnTo>
                <a:lnTo>
                  <a:pt x="1048812" y="191769"/>
                </a:lnTo>
                <a:lnTo>
                  <a:pt x="1050378" y="180339"/>
                </a:lnTo>
                <a:lnTo>
                  <a:pt x="1043070" y="172719"/>
                </a:lnTo>
                <a:lnTo>
                  <a:pt x="1031262" y="170179"/>
                </a:lnTo>
                <a:lnTo>
                  <a:pt x="1020010" y="168909"/>
                </a:lnTo>
                <a:lnTo>
                  <a:pt x="1014374" y="167639"/>
                </a:lnTo>
                <a:lnTo>
                  <a:pt x="1012850" y="162559"/>
                </a:lnTo>
                <a:lnTo>
                  <a:pt x="1021842" y="158749"/>
                </a:lnTo>
                <a:lnTo>
                  <a:pt x="1015238" y="154939"/>
                </a:lnTo>
                <a:lnTo>
                  <a:pt x="1007107" y="153669"/>
                </a:lnTo>
                <a:lnTo>
                  <a:pt x="995646" y="153669"/>
                </a:lnTo>
                <a:lnTo>
                  <a:pt x="985421" y="152399"/>
                </a:lnTo>
                <a:lnTo>
                  <a:pt x="980998" y="149859"/>
                </a:lnTo>
                <a:lnTo>
                  <a:pt x="982991" y="144779"/>
                </a:lnTo>
                <a:lnTo>
                  <a:pt x="988693" y="142239"/>
                </a:lnTo>
                <a:lnTo>
                  <a:pt x="997688" y="140969"/>
                </a:lnTo>
                <a:lnTo>
                  <a:pt x="1009561" y="139699"/>
                </a:lnTo>
                <a:lnTo>
                  <a:pt x="1021597" y="137159"/>
                </a:lnTo>
                <a:lnTo>
                  <a:pt x="1030843" y="134619"/>
                </a:lnTo>
                <a:lnTo>
                  <a:pt x="1036550" y="130809"/>
                </a:lnTo>
                <a:lnTo>
                  <a:pt x="1037970" y="123189"/>
                </a:lnTo>
                <a:lnTo>
                  <a:pt x="1031830" y="118109"/>
                </a:lnTo>
                <a:lnTo>
                  <a:pt x="1019511" y="116839"/>
                </a:lnTo>
                <a:lnTo>
                  <a:pt x="1007420" y="116839"/>
                </a:lnTo>
                <a:lnTo>
                  <a:pt x="1001966" y="113029"/>
                </a:lnTo>
                <a:lnTo>
                  <a:pt x="1003215" y="109219"/>
                </a:lnTo>
                <a:lnTo>
                  <a:pt x="1007275" y="105409"/>
                </a:lnTo>
                <a:lnTo>
                  <a:pt x="1014610" y="104139"/>
                </a:lnTo>
                <a:lnTo>
                  <a:pt x="1025690" y="102869"/>
                </a:lnTo>
                <a:lnTo>
                  <a:pt x="1035108" y="99059"/>
                </a:lnTo>
                <a:lnTo>
                  <a:pt x="1038448" y="91439"/>
                </a:lnTo>
                <a:lnTo>
                  <a:pt x="1037629" y="82549"/>
                </a:lnTo>
                <a:lnTo>
                  <a:pt x="1036754" y="80009"/>
                </a:lnTo>
                <a:close/>
              </a:path>
              <a:path w="1064260" h="623569">
                <a:moveTo>
                  <a:pt x="571423" y="142239"/>
                </a:moveTo>
                <a:lnTo>
                  <a:pt x="476948" y="142239"/>
                </a:lnTo>
                <a:lnTo>
                  <a:pt x="481012" y="147319"/>
                </a:lnTo>
                <a:lnTo>
                  <a:pt x="481012" y="369569"/>
                </a:lnTo>
                <a:lnTo>
                  <a:pt x="483957" y="384809"/>
                </a:lnTo>
                <a:lnTo>
                  <a:pt x="492425" y="396239"/>
                </a:lnTo>
                <a:lnTo>
                  <a:pt x="505867" y="403859"/>
                </a:lnTo>
                <a:lnTo>
                  <a:pt x="523735" y="406399"/>
                </a:lnTo>
                <a:lnTo>
                  <a:pt x="542124" y="403859"/>
                </a:lnTo>
                <a:lnTo>
                  <a:pt x="555834" y="396239"/>
                </a:lnTo>
                <a:lnTo>
                  <a:pt x="564401" y="384809"/>
                </a:lnTo>
                <a:lnTo>
                  <a:pt x="567359" y="369569"/>
                </a:lnTo>
                <a:lnTo>
                  <a:pt x="567359" y="147319"/>
                </a:lnTo>
                <a:lnTo>
                  <a:pt x="571423" y="142239"/>
                </a:lnTo>
                <a:close/>
              </a:path>
              <a:path w="1064260" h="623569">
                <a:moveTo>
                  <a:pt x="777735" y="222249"/>
                </a:moveTo>
                <a:lnTo>
                  <a:pt x="773252" y="222249"/>
                </a:lnTo>
                <a:lnTo>
                  <a:pt x="772807" y="224789"/>
                </a:lnTo>
                <a:lnTo>
                  <a:pt x="751205" y="335279"/>
                </a:lnTo>
                <a:lnTo>
                  <a:pt x="750303" y="339089"/>
                </a:lnTo>
                <a:lnTo>
                  <a:pt x="752106" y="340359"/>
                </a:lnTo>
                <a:lnTo>
                  <a:pt x="798893" y="340359"/>
                </a:lnTo>
                <a:lnTo>
                  <a:pt x="800684" y="339089"/>
                </a:lnTo>
                <a:lnTo>
                  <a:pt x="799782" y="335279"/>
                </a:lnTo>
                <a:lnTo>
                  <a:pt x="778179" y="224789"/>
                </a:lnTo>
                <a:lnTo>
                  <a:pt x="777735" y="222249"/>
                </a:lnTo>
                <a:close/>
              </a:path>
              <a:path w="1064260" h="623569">
                <a:moveTo>
                  <a:pt x="1042936" y="302259"/>
                </a:moveTo>
                <a:lnTo>
                  <a:pt x="1030808" y="303529"/>
                </a:lnTo>
                <a:lnTo>
                  <a:pt x="1051712" y="303529"/>
                </a:lnTo>
                <a:lnTo>
                  <a:pt x="1042936" y="302259"/>
                </a:lnTo>
                <a:close/>
              </a:path>
              <a:path w="1064260" h="623569">
                <a:moveTo>
                  <a:pt x="178854" y="142239"/>
                </a:moveTo>
                <a:lnTo>
                  <a:pt x="62737" y="142239"/>
                </a:lnTo>
                <a:lnTo>
                  <a:pt x="59181" y="146049"/>
                </a:lnTo>
                <a:lnTo>
                  <a:pt x="60756" y="153669"/>
                </a:lnTo>
                <a:lnTo>
                  <a:pt x="60047" y="160019"/>
                </a:lnTo>
                <a:lnTo>
                  <a:pt x="56929" y="165099"/>
                </a:lnTo>
                <a:lnTo>
                  <a:pt x="53461" y="171449"/>
                </a:lnTo>
                <a:lnTo>
                  <a:pt x="51701" y="179069"/>
                </a:lnTo>
                <a:lnTo>
                  <a:pt x="47240" y="186689"/>
                </a:lnTo>
                <a:lnTo>
                  <a:pt x="37711" y="193039"/>
                </a:lnTo>
                <a:lnTo>
                  <a:pt x="28236" y="196849"/>
                </a:lnTo>
                <a:lnTo>
                  <a:pt x="23939" y="201929"/>
                </a:lnTo>
                <a:lnTo>
                  <a:pt x="23939" y="209549"/>
                </a:lnTo>
                <a:lnTo>
                  <a:pt x="40398" y="209549"/>
                </a:lnTo>
                <a:lnTo>
                  <a:pt x="29463" y="219709"/>
                </a:lnTo>
                <a:lnTo>
                  <a:pt x="30073" y="223519"/>
                </a:lnTo>
                <a:lnTo>
                  <a:pt x="34848" y="231139"/>
                </a:lnTo>
                <a:lnTo>
                  <a:pt x="36334" y="238759"/>
                </a:lnTo>
                <a:lnTo>
                  <a:pt x="11023" y="271779"/>
                </a:lnTo>
                <a:lnTo>
                  <a:pt x="11099" y="280669"/>
                </a:lnTo>
                <a:lnTo>
                  <a:pt x="1816" y="288289"/>
                </a:lnTo>
                <a:lnTo>
                  <a:pt x="1816" y="300989"/>
                </a:lnTo>
                <a:lnTo>
                  <a:pt x="9436" y="298449"/>
                </a:lnTo>
                <a:lnTo>
                  <a:pt x="174790" y="298449"/>
                </a:lnTo>
                <a:lnTo>
                  <a:pt x="174790" y="147319"/>
                </a:lnTo>
                <a:lnTo>
                  <a:pt x="178854" y="142239"/>
                </a:lnTo>
                <a:close/>
              </a:path>
              <a:path w="1064260" h="623569">
                <a:moveTo>
                  <a:pt x="1037932" y="262889"/>
                </a:moveTo>
                <a:lnTo>
                  <a:pt x="1032624" y="262889"/>
                </a:lnTo>
                <a:lnTo>
                  <a:pt x="1037297" y="264159"/>
                </a:lnTo>
                <a:lnTo>
                  <a:pt x="1037932" y="262889"/>
                </a:lnTo>
                <a:close/>
              </a:path>
              <a:path w="1064260" h="623569">
                <a:moveTo>
                  <a:pt x="319163" y="142239"/>
                </a:moveTo>
                <a:lnTo>
                  <a:pt x="233260" y="142239"/>
                </a:lnTo>
                <a:lnTo>
                  <a:pt x="237324" y="147319"/>
                </a:lnTo>
                <a:lnTo>
                  <a:pt x="237324" y="261619"/>
                </a:lnTo>
                <a:lnTo>
                  <a:pt x="240449" y="261619"/>
                </a:lnTo>
                <a:lnTo>
                  <a:pt x="241795" y="260349"/>
                </a:lnTo>
                <a:lnTo>
                  <a:pt x="316014" y="147319"/>
                </a:lnTo>
                <a:lnTo>
                  <a:pt x="317373" y="144779"/>
                </a:lnTo>
                <a:lnTo>
                  <a:pt x="319163" y="142239"/>
                </a:lnTo>
                <a:close/>
              </a:path>
              <a:path w="1064260" h="623569">
                <a:moveTo>
                  <a:pt x="224967" y="46989"/>
                </a:moveTo>
                <a:lnTo>
                  <a:pt x="218364" y="46989"/>
                </a:lnTo>
                <a:lnTo>
                  <a:pt x="211963" y="48259"/>
                </a:lnTo>
                <a:lnTo>
                  <a:pt x="199644" y="53339"/>
                </a:lnTo>
                <a:lnTo>
                  <a:pt x="193736" y="55879"/>
                </a:lnTo>
                <a:lnTo>
                  <a:pt x="186683" y="59689"/>
                </a:lnTo>
                <a:lnTo>
                  <a:pt x="171894" y="62229"/>
                </a:lnTo>
                <a:lnTo>
                  <a:pt x="162648" y="63499"/>
                </a:lnTo>
                <a:lnTo>
                  <a:pt x="154355" y="67309"/>
                </a:lnTo>
                <a:lnTo>
                  <a:pt x="154355" y="78739"/>
                </a:lnTo>
                <a:lnTo>
                  <a:pt x="159499" y="80009"/>
                </a:lnTo>
                <a:lnTo>
                  <a:pt x="167068" y="81279"/>
                </a:lnTo>
                <a:lnTo>
                  <a:pt x="175171" y="80009"/>
                </a:lnTo>
                <a:lnTo>
                  <a:pt x="1036754" y="80009"/>
                </a:lnTo>
                <a:lnTo>
                  <a:pt x="1010157" y="52069"/>
                </a:lnTo>
                <a:lnTo>
                  <a:pt x="1001793" y="48259"/>
                </a:lnTo>
                <a:lnTo>
                  <a:pt x="231597" y="48259"/>
                </a:lnTo>
                <a:lnTo>
                  <a:pt x="224967" y="46989"/>
                </a:lnTo>
                <a:close/>
              </a:path>
              <a:path w="1064260" h="623569">
                <a:moveTo>
                  <a:pt x="275831" y="39369"/>
                </a:moveTo>
                <a:lnTo>
                  <a:pt x="266271" y="39369"/>
                </a:lnTo>
                <a:lnTo>
                  <a:pt x="257773" y="40639"/>
                </a:lnTo>
                <a:lnTo>
                  <a:pt x="250372" y="41909"/>
                </a:lnTo>
                <a:lnTo>
                  <a:pt x="244106" y="43179"/>
                </a:lnTo>
                <a:lnTo>
                  <a:pt x="236524" y="46989"/>
                </a:lnTo>
                <a:lnTo>
                  <a:pt x="231597" y="48259"/>
                </a:lnTo>
                <a:lnTo>
                  <a:pt x="1001793" y="48259"/>
                </a:lnTo>
                <a:lnTo>
                  <a:pt x="992660" y="45719"/>
                </a:lnTo>
                <a:lnTo>
                  <a:pt x="982265" y="44449"/>
                </a:lnTo>
                <a:lnTo>
                  <a:pt x="952525" y="44449"/>
                </a:lnTo>
                <a:lnTo>
                  <a:pt x="952385" y="41909"/>
                </a:lnTo>
                <a:lnTo>
                  <a:pt x="951322" y="40639"/>
                </a:lnTo>
                <a:lnTo>
                  <a:pt x="288020" y="40639"/>
                </a:lnTo>
                <a:lnTo>
                  <a:pt x="275831" y="39369"/>
                </a:lnTo>
                <a:close/>
              </a:path>
              <a:path w="1064260" h="623569">
                <a:moveTo>
                  <a:pt x="825193" y="0"/>
                </a:moveTo>
                <a:lnTo>
                  <a:pt x="817910" y="0"/>
                </a:lnTo>
                <a:lnTo>
                  <a:pt x="800212" y="2539"/>
                </a:lnTo>
                <a:lnTo>
                  <a:pt x="786244" y="2539"/>
                </a:lnTo>
                <a:lnTo>
                  <a:pt x="778751" y="3809"/>
                </a:lnTo>
                <a:lnTo>
                  <a:pt x="769803" y="5079"/>
                </a:lnTo>
                <a:lnTo>
                  <a:pt x="759896" y="6349"/>
                </a:lnTo>
                <a:lnTo>
                  <a:pt x="749692" y="6349"/>
                </a:lnTo>
                <a:lnTo>
                  <a:pt x="739851" y="7619"/>
                </a:lnTo>
                <a:lnTo>
                  <a:pt x="679056" y="7619"/>
                </a:lnTo>
                <a:lnTo>
                  <a:pt x="654942" y="10159"/>
                </a:lnTo>
                <a:lnTo>
                  <a:pt x="587652" y="15239"/>
                </a:lnTo>
                <a:lnTo>
                  <a:pt x="565467" y="16509"/>
                </a:lnTo>
                <a:lnTo>
                  <a:pt x="547410" y="17779"/>
                </a:lnTo>
                <a:lnTo>
                  <a:pt x="523108" y="19049"/>
                </a:lnTo>
                <a:lnTo>
                  <a:pt x="497989" y="21589"/>
                </a:lnTo>
                <a:lnTo>
                  <a:pt x="477481" y="24129"/>
                </a:lnTo>
                <a:lnTo>
                  <a:pt x="458790" y="26669"/>
                </a:lnTo>
                <a:lnTo>
                  <a:pt x="437213" y="30479"/>
                </a:lnTo>
                <a:lnTo>
                  <a:pt x="415345" y="33019"/>
                </a:lnTo>
                <a:lnTo>
                  <a:pt x="395782" y="35559"/>
                </a:lnTo>
                <a:lnTo>
                  <a:pt x="345980" y="39369"/>
                </a:lnTo>
                <a:lnTo>
                  <a:pt x="332422" y="40639"/>
                </a:lnTo>
                <a:lnTo>
                  <a:pt x="951322" y="40639"/>
                </a:lnTo>
                <a:lnTo>
                  <a:pt x="948131" y="36829"/>
                </a:lnTo>
                <a:lnTo>
                  <a:pt x="943555" y="34289"/>
                </a:lnTo>
                <a:lnTo>
                  <a:pt x="940159" y="33019"/>
                </a:lnTo>
                <a:lnTo>
                  <a:pt x="908532" y="33019"/>
                </a:lnTo>
                <a:lnTo>
                  <a:pt x="907719" y="27939"/>
                </a:lnTo>
                <a:lnTo>
                  <a:pt x="908773" y="21589"/>
                </a:lnTo>
                <a:lnTo>
                  <a:pt x="908343" y="16509"/>
                </a:lnTo>
                <a:lnTo>
                  <a:pt x="904274" y="11429"/>
                </a:lnTo>
                <a:lnTo>
                  <a:pt x="897939" y="8889"/>
                </a:lnTo>
                <a:lnTo>
                  <a:pt x="851307" y="8889"/>
                </a:lnTo>
                <a:lnTo>
                  <a:pt x="844816" y="7619"/>
                </a:lnTo>
                <a:lnTo>
                  <a:pt x="838911" y="3809"/>
                </a:lnTo>
                <a:lnTo>
                  <a:pt x="831864" y="1269"/>
                </a:lnTo>
                <a:lnTo>
                  <a:pt x="825193" y="0"/>
                </a:lnTo>
                <a:close/>
              </a:path>
              <a:path w="1064260" h="623569">
                <a:moveTo>
                  <a:pt x="928621" y="30479"/>
                </a:moveTo>
                <a:lnTo>
                  <a:pt x="919988" y="30479"/>
                </a:lnTo>
                <a:lnTo>
                  <a:pt x="908532" y="33019"/>
                </a:lnTo>
                <a:lnTo>
                  <a:pt x="940159" y="33019"/>
                </a:lnTo>
                <a:lnTo>
                  <a:pt x="936764" y="31749"/>
                </a:lnTo>
                <a:lnTo>
                  <a:pt x="928621" y="30479"/>
                </a:lnTo>
                <a:close/>
              </a:path>
              <a:path w="1064260" h="623569">
                <a:moveTo>
                  <a:pt x="894772" y="7619"/>
                </a:moveTo>
                <a:lnTo>
                  <a:pt x="878039" y="7619"/>
                </a:lnTo>
                <a:lnTo>
                  <a:pt x="861383" y="8889"/>
                </a:lnTo>
                <a:lnTo>
                  <a:pt x="897939" y="8889"/>
                </a:lnTo>
                <a:lnTo>
                  <a:pt x="894772" y="7619"/>
                </a:lnTo>
                <a:close/>
              </a:path>
            </a:pathLst>
          </a:custGeom>
          <a:solidFill>
            <a:srgbClr val="FFFFFF"/>
          </a:solidFill>
        </p:spPr>
        <p:txBody>
          <a:bodyPr wrap="square" lIns="0" tIns="0" rIns="0" bIns="0" rtlCol="0"/>
          <a:lstStyle/>
          <a:p>
            <a:endParaRPr/>
          </a:p>
        </p:txBody>
      </p:sp>
      <p:pic>
        <p:nvPicPr>
          <p:cNvPr id="7" name="object 7"/>
          <p:cNvPicPr/>
          <p:nvPr/>
        </p:nvPicPr>
        <p:blipFill>
          <a:blip r:embed="rId5" cstate="print"/>
          <a:stretch>
            <a:fillRect/>
          </a:stretch>
        </p:blipFill>
        <p:spPr>
          <a:xfrm>
            <a:off x="1757163" y="530547"/>
            <a:ext cx="1434608" cy="453108"/>
          </a:xfrm>
          <a:prstGeom prst="rect">
            <a:avLst/>
          </a:prstGeom>
        </p:spPr>
      </p:pic>
      <p:pic>
        <p:nvPicPr>
          <p:cNvPr id="8" name="object 8"/>
          <p:cNvPicPr/>
          <p:nvPr/>
        </p:nvPicPr>
        <p:blipFill>
          <a:blip r:embed="rId6" cstate="print"/>
          <a:stretch>
            <a:fillRect/>
          </a:stretch>
        </p:blipFill>
        <p:spPr>
          <a:xfrm>
            <a:off x="721073" y="4106889"/>
            <a:ext cx="1582412" cy="1714900"/>
          </a:xfrm>
          <a:prstGeom prst="rect">
            <a:avLst/>
          </a:prstGeom>
        </p:spPr>
      </p:pic>
      <p:grpSp>
        <p:nvGrpSpPr>
          <p:cNvPr id="9" name="object 9"/>
          <p:cNvGrpSpPr/>
          <p:nvPr/>
        </p:nvGrpSpPr>
        <p:grpSpPr>
          <a:xfrm>
            <a:off x="665994" y="5958006"/>
            <a:ext cx="972185" cy="135255"/>
            <a:chOff x="665994" y="5958006"/>
            <a:chExt cx="972185" cy="135255"/>
          </a:xfrm>
        </p:grpSpPr>
        <p:pic>
          <p:nvPicPr>
            <p:cNvPr id="10" name="object 10"/>
            <p:cNvPicPr/>
            <p:nvPr/>
          </p:nvPicPr>
          <p:blipFill>
            <a:blip r:embed="rId7" cstate="print"/>
            <a:stretch>
              <a:fillRect/>
            </a:stretch>
          </p:blipFill>
          <p:spPr>
            <a:xfrm>
              <a:off x="665994" y="5959868"/>
              <a:ext cx="160808" cy="132839"/>
            </a:xfrm>
            <a:prstGeom prst="rect">
              <a:avLst/>
            </a:prstGeom>
          </p:spPr>
        </p:pic>
        <p:pic>
          <p:nvPicPr>
            <p:cNvPr id="11" name="object 11"/>
            <p:cNvPicPr/>
            <p:nvPr/>
          </p:nvPicPr>
          <p:blipFill>
            <a:blip r:embed="rId8" cstate="print"/>
            <a:stretch>
              <a:fillRect/>
            </a:stretch>
          </p:blipFill>
          <p:spPr>
            <a:xfrm>
              <a:off x="845910" y="5958006"/>
              <a:ext cx="309923" cy="134697"/>
            </a:xfrm>
            <a:prstGeom prst="rect">
              <a:avLst/>
            </a:prstGeom>
          </p:spPr>
        </p:pic>
        <p:sp>
          <p:nvSpPr>
            <p:cNvPr id="12" name="object 12"/>
            <p:cNvSpPr/>
            <p:nvPr/>
          </p:nvSpPr>
          <p:spPr>
            <a:xfrm>
              <a:off x="1178253" y="5958008"/>
              <a:ext cx="24765" cy="132715"/>
            </a:xfrm>
            <a:custGeom>
              <a:avLst/>
              <a:gdLst/>
              <a:ahLst/>
              <a:cxnLst/>
              <a:rect l="l" t="t" r="r" b="b"/>
              <a:pathLst>
                <a:path w="24765" h="132714">
                  <a:moveTo>
                    <a:pt x="22606" y="0"/>
                  </a:moveTo>
                  <a:lnTo>
                    <a:pt x="1676" y="0"/>
                  </a:lnTo>
                  <a:lnTo>
                    <a:pt x="0" y="1676"/>
                  </a:lnTo>
                  <a:lnTo>
                    <a:pt x="0" y="130962"/>
                  </a:lnTo>
                  <a:lnTo>
                    <a:pt x="1676" y="132638"/>
                  </a:lnTo>
                  <a:lnTo>
                    <a:pt x="22606" y="132638"/>
                  </a:lnTo>
                  <a:lnTo>
                    <a:pt x="24282" y="130962"/>
                  </a:lnTo>
                  <a:lnTo>
                    <a:pt x="24282" y="128905"/>
                  </a:lnTo>
                  <a:lnTo>
                    <a:pt x="24282" y="1676"/>
                  </a:lnTo>
                  <a:lnTo>
                    <a:pt x="22606" y="0"/>
                  </a:lnTo>
                  <a:close/>
                </a:path>
              </a:pathLst>
            </a:custGeom>
            <a:solidFill>
              <a:srgbClr val="005732"/>
            </a:solidFill>
          </p:spPr>
          <p:txBody>
            <a:bodyPr wrap="square" lIns="0" tIns="0" rIns="0" bIns="0" rtlCol="0"/>
            <a:lstStyle/>
            <a:p>
              <a:endParaRPr/>
            </a:p>
          </p:txBody>
        </p:sp>
        <p:pic>
          <p:nvPicPr>
            <p:cNvPr id="13" name="object 13"/>
            <p:cNvPicPr/>
            <p:nvPr/>
          </p:nvPicPr>
          <p:blipFill>
            <a:blip r:embed="rId9" cstate="print"/>
            <a:stretch>
              <a:fillRect/>
            </a:stretch>
          </p:blipFill>
          <p:spPr>
            <a:xfrm>
              <a:off x="1222711" y="5995183"/>
              <a:ext cx="76974" cy="97523"/>
            </a:xfrm>
            <a:prstGeom prst="rect">
              <a:avLst/>
            </a:prstGeom>
          </p:spPr>
        </p:pic>
        <p:sp>
          <p:nvSpPr>
            <p:cNvPr id="14" name="object 14"/>
            <p:cNvSpPr/>
            <p:nvPr/>
          </p:nvSpPr>
          <p:spPr>
            <a:xfrm>
              <a:off x="1321542" y="5958006"/>
              <a:ext cx="26670" cy="132715"/>
            </a:xfrm>
            <a:custGeom>
              <a:avLst/>
              <a:gdLst/>
              <a:ahLst/>
              <a:cxnLst/>
              <a:rect l="l" t="t" r="r" b="b"/>
              <a:pathLst>
                <a:path w="26669" h="132714">
                  <a:moveTo>
                    <a:pt x="24841" y="0"/>
                  </a:moveTo>
                  <a:lnTo>
                    <a:pt x="1295" y="0"/>
                  </a:lnTo>
                  <a:lnTo>
                    <a:pt x="0" y="1498"/>
                  </a:lnTo>
                  <a:lnTo>
                    <a:pt x="0" y="24841"/>
                  </a:lnTo>
                  <a:lnTo>
                    <a:pt x="1295" y="26149"/>
                  </a:lnTo>
                  <a:lnTo>
                    <a:pt x="24841" y="26149"/>
                  </a:lnTo>
                  <a:lnTo>
                    <a:pt x="26149" y="24841"/>
                  </a:lnTo>
                  <a:lnTo>
                    <a:pt x="26149" y="1498"/>
                  </a:lnTo>
                  <a:lnTo>
                    <a:pt x="24841" y="0"/>
                  </a:lnTo>
                  <a:close/>
                </a:path>
                <a:path w="26669" h="132714">
                  <a:moveTo>
                    <a:pt x="23914" y="39230"/>
                  </a:moveTo>
                  <a:lnTo>
                    <a:pt x="2235" y="39230"/>
                  </a:lnTo>
                  <a:lnTo>
                    <a:pt x="927" y="40728"/>
                  </a:lnTo>
                  <a:lnTo>
                    <a:pt x="927" y="131152"/>
                  </a:lnTo>
                  <a:lnTo>
                    <a:pt x="2235" y="132638"/>
                  </a:lnTo>
                  <a:lnTo>
                    <a:pt x="23914" y="132638"/>
                  </a:lnTo>
                  <a:lnTo>
                    <a:pt x="25209" y="131152"/>
                  </a:lnTo>
                  <a:lnTo>
                    <a:pt x="25209" y="40728"/>
                  </a:lnTo>
                  <a:lnTo>
                    <a:pt x="23914" y="39230"/>
                  </a:lnTo>
                  <a:close/>
                </a:path>
              </a:pathLst>
            </a:custGeom>
            <a:solidFill>
              <a:srgbClr val="005732"/>
            </a:solidFill>
          </p:spPr>
          <p:txBody>
            <a:bodyPr wrap="square" lIns="0" tIns="0" rIns="0" bIns="0" rtlCol="0"/>
            <a:lstStyle/>
            <a:p>
              <a:endParaRPr/>
            </a:p>
          </p:txBody>
        </p:sp>
        <p:pic>
          <p:nvPicPr>
            <p:cNvPr id="15" name="object 15"/>
            <p:cNvPicPr/>
            <p:nvPr/>
          </p:nvPicPr>
          <p:blipFill>
            <a:blip r:embed="rId10" cstate="print"/>
            <a:stretch>
              <a:fillRect/>
            </a:stretch>
          </p:blipFill>
          <p:spPr>
            <a:xfrm>
              <a:off x="1370112" y="5995181"/>
              <a:ext cx="267893" cy="97523"/>
            </a:xfrm>
            <a:prstGeom prst="rect">
              <a:avLst/>
            </a:prstGeom>
          </p:spPr>
        </p:pic>
      </p:grpSp>
      <p:grpSp>
        <p:nvGrpSpPr>
          <p:cNvPr id="16" name="object 16"/>
          <p:cNvGrpSpPr/>
          <p:nvPr/>
        </p:nvGrpSpPr>
        <p:grpSpPr>
          <a:xfrm>
            <a:off x="1703393" y="5957999"/>
            <a:ext cx="466090" cy="173355"/>
            <a:chOff x="1703393" y="5957999"/>
            <a:chExt cx="466090" cy="173355"/>
          </a:xfrm>
        </p:grpSpPr>
        <p:pic>
          <p:nvPicPr>
            <p:cNvPr id="17" name="object 17"/>
            <p:cNvPicPr/>
            <p:nvPr/>
          </p:nvPicPr>
          <p:blipFill>
            <a:blip r:embed="rId11" cstate="print"/>
            <a:stretch>
              <a:fillRect/>
            </a:stretch>
          </p:blipFill>
          <p:spPr>
            <a:xfrm>
              <a:off x="1703393" y="5959871"/>
              <a:ext cx="157859" cy="132835"/>
            </a:xfrm>
            <a:prstGeom prst="rect">
              <a:avLst/>
            </a:prstGeom>
          </p:spPr>
        </p:pic>
        <p:pic>
          <p:nvPicPr>
            <p:cNvPr id="18" name="object 18"/>
            <p:cNvPicPr/>
            <p:nvPr/>
          </p:nvPicPr>
          <p:blipFill>
            <a:blip r:embed="rId12" cstate="print"/>
            <a:stretch>
              <a:fillRect/>
            </a:stretch>
          </p:blipFill>
          <p:spPr>
            <a:xfrm>
              <a:off x="1884038" y="5957999"/>
              <a:ext cx="284986" cy="172820"/>
            </a:xfrm>
            <a:prstGeom prst="rect">
              <a:avLst/>
            </a:prstGeom>
          </p:spPr>
        </p:pic>
      </p:grpSp>
      <p:sp>
        <p:nvSpPr>
          <p:cNvPr id="19" name="object 19"/>
          <p:cNvSpPr txBox="1"/>
          <p:nvPr/>
        </p:nvSpPr>
        <p:spPr>
          <a:xfrm>
            <a:off x="616976" y="6506402"/>
            <a:ext cx="720090" cy="177800"/>
          </a:xfrm>
          <a:prstGeom prst="rect">
            <a:avLst/>
          </a:prstGeom>
        </p:spPr>
        <p:txBody>
          <a:bodyPr vert="horz" wrap="square" lIns="0" tIns="12700" rIns="0" bIns="0" rtlCol="0">
            <a:spAutoFit/>
          </a:bodyPr>
          <a:lstStyle/>
          <a:p>
            <a:pPr marL="12700">
              <a:lnSpc>
                <a:spcPct val="100000"/>
              </a:lnSpc>
              <a:spcBef>
                <a:spcPts val="100"/>
              </a:spcBef>
            </a:pPr>
            <a:r>
              <a:rPr sz="1000" b="1" spc="-135" dirty="0">
                <a:latin typeface="Arial"/>
                <a:cs typeface="Arial"/>
              </a:rPr>
              <a:t>Seu</a:t>
            </a:r>
            <a:r>
              <a:rPr sz="1000" b="1" spc="-100" dirty="0">
                <a:latin typeface="Arial"/>
                <a:cs typeface="Arial"/>
              </a:rPr>
              <a:t>r</a:t>
            </a:r>
            <a:r>
              <a:rPr sz="1000" b="1" spc="-45" dirty="0">
                <a:latin typeface="Arial"/>
                <a:cs typeface="Arial"/>
              </a:rPr>
              <a:t>a</a:t>
            </a:r>
            <a:r>
              <a:rPr sz="1000" b="1" spc="-35" dirty="0">
                <a:latin typeface="Arial"/>
                <a:cs typeface="Arial"/>
              </a:rPr>
              <a:t>a</a:t>
            </a:r>
            <a:r>
              <a:rPr sz="1000" b="1" spc="-85" dirty="0">
                <a:latin typeface="Arial"/>
                <a:cs typeface="Arial"/>
              </a:rPr>
              <a:t> </a:t>
            </a:r>
            <a:r>
              <a:rPr sz="1000" b="1" spc="-75" dirty="0">
                <a:latin typeface="Arial"/>
                <a:cs typeface="Arial"/>
              </a:rPr>
              <a:t>meitä:</a:t>
            </a:r>
            <a:endParaRPr sz="1000">
              <a:latin typeface="Arial"/>
              <a:cs typeface="Arial"/>
            </a:endParaRPr>
          </a:p>
        </p:txBody>
      </p:sp>
      <p:sp>
        <p:nvSpPr>
          <p:cNvPr id="20" name="object 20"/>
          <p:cNvSpPr/>
          <p:nvPr/>
        </p:nvSpPr>
        <p:spPr>
          <a:xfrm>
            <a:off x="629676" y="6773508"/>
            <a:ext cx="347345" cy="339090"/>
          </a:xfrm>
          <a:custGeom>
            <a:avLst/>
            <a:gdLst/>
            <a:ahLst/>
            <a:cxnLst/>
            <a:rect l="l" t="t" r="r" b="b"/>
            <a:pathLst>
              <a:path w="347344" h="339090">
                <a:moveTo>
                  <a:pt x="173570" y="0"/>
                </a:moveTo>
                <a:lnTo>
                  <a:pt x="127429" y="6050"/>
                </a:lnTo>
                <a:lnTo>
                  <a:pt x="85966" y="23124"/>
                </a:lnTo>
                <a:lnTo>
                  <a:pt x="50838" y="49609"/>
                </a:lnTo>
                <a:lnTo>
                  <a:pt x="23697" y="83889"/>
                </a:lnTo>
                <a:lnTo>
                  <a:pt x="6200" y="124351"/>
                </a:lnTo>
                <a:lnTo>
                  <a:pt x="0" y="169379"/>
                </a:lnTo>
                <a:lnTo>
                  <a:pt x="6200" y="214408"/>
                </a:lnTo>
                <a:lnTo>
                  <a:pt x="23697" y="254870"/>
                </a:lnTo>
                <a:lnTo>
                  <a:pt x="50838" y="289150"/>
                </a:lnTo>
                <a:lnTo>
                  <a:pt x="85966" y="315634"/>
                </a:lnTo>
                <a:lnTo>
                  <a:pt x="127429" y="332709"/>
                </a:lnTo>
                <a:lnTo>
                  <a:pt x="173570" y="338759"/>
                </a:lnTo>
                <a:lnTo>
                  <a:pt x="219712" y="332709"/>
                </a:lnTo>
                <a:lnTo>
                  <a:pt x="261175" y="315634"/>
                </a:lnTo>
                <a:lnTo>
                  <a:pt x="296303" y="289150"/>
                </a:lnTo>
                <a:lnTo>
                  <a:pt x="323444" y="254870"/>
                </a:lnTo>
                <a:lnTo>
                  <a:pt x="323787" y="254076"/>
                </a:lnTo>
                <a:lnTo>
                  <a:pt x="155143" y="254076"/>
                </a:lnTo>
                <a:lnTo>
                  <a:pt x="155143" y="176809"/>
                </a:lnTo>
                <a:lnTo>
                  <a:pt x="128498" y="176809"/>
                </a:lnTo>
                <a:lnTo>
                  <a:pt x="128498" y="146697"/>
                </a:lnTo>
                <a:lnTo>
                  <a:pt x="155143" y="146697"/>
                </a:lnTo>
                <a:lnTo>
                  <a:pt x="155168" y="124351"/>
                </a:lnTo>
                <a:lnTo>
                  <a:pt x="158031" y="107402"/>
                </a:lnTo>
                <a:lnTo>
                  <a:pt x="166152" y="94929"/>
                </a:lnTo>
                <a:lnTo>
                  <a:pt x="178690" y="87289"/>
                </a:lnTo>
                <a:lnTo>
                  <a:pt x="194830" y="84696"/>
                </a:lnTo>
                <a:lnTo>
                  <a:pt x="323792" y="84696"/>
                </a:lnTo>
                <a:lnTo>
                  <a:pt x="323444" y="83889"/>
                </a:lnTo>
                <a:lnTo>
                  <a:pt x="296303" y="49609"/>
                </a:lnTo>
                <a:lnTo>
                  <a:pt x="261175" y="23124"/>
                </a:lnTo>
                <a:lnTo>
                  <a:pt x="219712" y="6050"/>
                </a:lnTo>
                <a:lnTo>
                  <a:pt x="173570" y="0"/>
                </a:lnTo>
                <a:close/>
              </a:path>
              <a:path w="347344" h="339090">
                <a:moveTo>
                  <a:pt x="323792" y="84696"/>
                </a:moveTo>
                <a:lnTo>
                  <a:pt x="206121" y="84696"/>
                </a:lnTo>
                <a:lnTo>
                  <a:pt x="215811" y="85509"/>
                </a:lnTo>
                <a:lnTo>
                  <a:pt x="218643" y="85877"/>
                </a:lnTo>
                <a:lnTo>
                  <a:pt x="218643" y="112814"/>
                </a:lnTo>
                <a:lnTo>
                  <a:pt x="189484" y="112814"/>
                </a:lnTo>
                <a:lnTo>
                  <a:pt x="187007" y="118757"/>
                </a:lnTo>
                <a:lnTo>
                  <a:pt x="187007" y="146697"/>
                </a:lnTo>
                <a:lnTo>
                  <a:pt x="217563" y="146697"/>
                </a:lnTo>
                <a:lnTo>
                  <a:pt x="213588" y="176809"/>
                </a:lnTo>
                <a:lnTo>
                  <a:pt x="187007" y="176809"/>
                </a:lnTo>
                <a:lnTo>
                  <a:pt x="187007" y="254076"/>
                </a:lnTo>
                <a:lnTo>
                  <a:pt x="323787" y="254076"/>
                </a:lnTo>
                <a:lnTo>
                  <a:pt x="340941" y="214408"/>
                </a:lnTo>
                <a:lnTo>
                  <a:pt x="347141" y="169379"/>
                </a:lnTo>
                <a:lnTo>
                  <a:pt x="340941" y="124351"/>
                </a:lnTo>
                <a:lnTo>
                  <a:pt x="323792" y="84696"/>
                </a:lnTo>
                <a:close/>
              </a:path>
            </a:pathLst>
          </a:custGeom>
          <a:solidFill>
            <a:srgbClr val="FFFFFF"/>
          </a:solidFill>
        </p:spPr>
        <p:txBody>
          <a:bodyPr wrap="square" lIns="0" tIns="0" rIns="0" bIns="0" rtlCol="0"/>
          <a:lstStyle/>
          <a:p>
            <a:endParaRPr/>
          </a:p>
        </p:txBody>
      </p:sp>
      <p:sp>
        <p:nvSpPr>
          <p:cNvPr id="21" name="object 21"/>
          <p:cNvSpPr/>
          <p:nvPr/>
        </p:nvSpPr>
        <p:spPr>
          <a:xfrm>
            <a:off x="1063605" y="6773508"/>
            <a:ext cx="347345" cy="339090"/>
          </a:xfrm>
          <a:custGeom>
            <a:avLst/>
            <a:gdLst/>
            <a:ahLst/>
            <a:cxnLst/>
            <a:rect l="l" t="t" r="r" b="b"/>
            <a:pathLst>
              <a:path w="347344" h="339090">
                <a:moveTo>
                  <a:pt x="173570" y="0"/>
                </a:moveTo>
                <a:lnTo>
                  <a:pt x="127429" y="6050"/>
                </a:lnTo>
                <a:lnTo>
                  <a:pt x="85966" y="23124"/>
                </a:lnTo>
                <a:lnTo>
                  <a:pt x="50838" y="49609"/>
                </a:lnTo>
                <a:lnTo>
                  <a:pt x="23697" y="83889"/>
                </a:lnTo>
                <a:lnTo>
                  <a:pt x="6195" y="124383"/>
                </a:lnTo>
                <a:lnTo>
                  <a:pt x="0" y="169379"/>
                </a:lnTo>
                <a:lnTo>
                  <a:pt x="6200" y="214408"/>
                </a:lnTo>
                <a:lnTo>
                  <a:pt x="23697" y="254870"/>
                </a:lnTo>
                <a:lnTo>
                  <a:pt x="50838" y="289150"/>
                </a:lnTo>
                <a:lnTo>
                  <a:pt x="85966" y="315634"/>
                </a:lnTo>
                <a:lnTo>
                  <a:pt x="127429" y="332709"/>
                </a:lnTo>
                <a:lnTo>
                  <a:pt x="173570" y="338759"/>
                </a:lnTo>
                <a:lnTo>
                  <a:pt x="219712" y="332709"/>
                </a:lnTo>
                <a:lnTo>
                  <a:pt x="261175" y="315634"/>
                </a:lnTo>
                <a:lnTo>
                  <a:pt x="296303" y="289150"/>
                </a:lnTo>
                <a:lnTo>
                  <a:pt x="323444" y="254870"/>
                </a:lnTo>
                <a:lnTo>
                  <a:pt x="330647" y="238213"/>
                </a:lnTo>
                <a:lnTo>
                  <a:pt x="141376" y="238213"/>
                </a:lnTo>
                <a:lnTo>
                  <a:pt x="126575" y="237160"/>
                </a:lnTo>
                <a:lnTo>
                  <a:pt x="112444" y="234103"/>
                </a:lnTo>
                <a:lnTo>
                  <a:pt x="99130" y="229196"/>
                </a:lnTo>
                <a:lnTo>
                  <a:pt x="86779" y="222592"/>
                </a:lnTo>
                <a:lnTo>
                  <a:pt x="101106" y="222592"/>
                </a:lnTo>
                <a:lnTo>
                  <a:pt x="107512" y="222062"/>
                </a:lnTo>
                <a:lnTo>
                  <a:pt x="119078" y="219135"/>
                </a:lnTo>
                <a:lnTo>
                  <a:pt x="129801" y="214460"/>
                </a:lnTo>
                <a:lnTo>
                  <a:pt x="139509" y="208203"/>
                </a:lnTo>
                <a:lnTo>
                  <a:pt x="128373" y="206256"/>
                </a:lnTo>
                <a:lnTo>
                  <a:pt x="118729" y="201210"/>
                </a:lnTo>
                <a:lnTo>
                  <a:pt x="111155" y="193628"/>
                </a:lnTo>
                <a:lnTo>
                  <a:pt x="106235" y="184073"/>
                </a:lnTo>
                <a:lnTo>
                  <a:pt x="120054" y="184073"/>
                </a:lnTo>
                <a:lnTo>
                  <a:pt x="122326" y="183476"/>
                </a:lnTo>
                <a:lnTo>
                  <a:pt x="110987" y="179176"/>
                </a:lnTo>
                <a:lnTo>
                  <a:pt x="101928" y="171559"/>
                </a:lnTo>
                <a:lnTo>
                  <a:pt x="95924" y="161383"/>
                </a:lnTo>
                <a:lnTo>
                  <a:pt x="93751" y="149402"/>
                </a:lnTo>
                <a:lnTo>
                  <a:pt x="93764" y="148971"/>
                </a:lnTo>
                <a:lnTo>
                  <a:pt x="104708" y="148971"/>
                </a:lnTo>
                <a:lnTo>
                  <a:pt x="103382" y="147859"/>
                </a:lnTo>
                <a:lnTo>
                  <a:pt x="98382" y="141035"/>
                </a:lnTo>
                <a:lnTo>
                  <a:pt x="95175" y="133117"/>
                </a:lnTo>
                <a:lnTo>
                  <a:pt x="94043" y="124383"/>
                </a:lnTo>
                <a:lnTo>
                  <a:pt x="94043" y="118021"/>
                </a:lnTo>
                <a:lnTo>
                  <a:pt x="95808" y="112052"/>
                </a:lnTo>
                <a:lnTo>
                  <a:pt x="98869" y="106921"/>
                </a:lnTo>
                <a:lnTo>
                  <a:pt x="187575" y="106921"/>
                </a:lnTo>
                <a:lnTo>
                  <a:pt x="193095" y="103289"/>
                </a:lnTo>
                <a:lnTo>
                  <a:pt x="206959" y="100558"/>
                </a:lnTo>
                <a:lnTo>
                  <a:pt x="330652" y="100558"/>
                </a:lnTo>
                <a:lnTo>
                  <a:pt x="323444" y="83889"/>
                </a:lnTo>
                <a:lnTo>
                  <a:pt x="296303" y="49609"/>
                </a:lnTo>
                <a:lnTo>
                  <a:pt x="261175" y="23124"/>
                </a:lnTo>
                <a:lnTo>
                  <a:pt x="219712" y="6050"/>
                </a:lnTo>
                <a:lnTo>
                  <a:pt x="173570" y="0"/>
                </a:lnTo>
                <a:close/>
              </a:path>
              <a:path w="347344" h="339090">
                <a:moveTo>
                  <a:pt x="337698" y="116852"/>
                </a:moveTo>
                <a:lnTo>
                  <a:pt x="260362" y="116852"/>
                </a:lnTo>
                <a:lnTo>
                  <a:pt x="255587" y="123825"/>
                </a:lnTo>
                <a:lnTo>
                  <a:pt x="249542" y="129933"/>
                </a:lnTo>
                <a:lnTo>
                  <a:pt x="242582" y="134835"/>
                </a:lnTo>
                <a:lnTo>
                  <a:pt x="242589" y="139896"/>
                </a:lnTo>
                <a:lnTo>
                  <a:pt x="236075" y="174155"/>
                </a:lnTo>
                <a:lnTo>
                  <a:pt x="216596" y="205994"/>
                </a:lnTo>
                <a:lnTo>
                  <a:pt x="184837" y="229221"/>
                </a:lnTo>
                <a:lnTo>
                  <a:pt x="141376" y="238213"/>
                </a:lnTo>
                <a:lnTo>
                  <a:pt x="330647" y="238213"/>
                </a:lnTo>
                <a:lnTo>
                  <a:pt x="340941" y="214408"/>
                </a:lnTo>
                <a:lnTo>
                  <a:pt x="347141" y="169379"/>
                </a:lnTo>
                <a:lnTo>
                  <a:pt x="340941" y="124351"/>
                </a:lnTo>
                <a:lnTo>
                  <a:pt x="337698" y="116852"/>
                </a:lnTo>
                <a:close/>
              </a:path>
              <a:path w="347344" h="339090">
                <a:moveTo>
                  <a:pt x="101106" y="222592"/>
                </a:moveTo>
                <a:lnTo>
                  <a:pt x="86779" y="222592"/>
                </a:lnTo>
                <a:lnTo>
                  <a:pt x="89573" y="222923"/>
                </a:lnTo>
                <a:lnTo>
                  <a:pt x="92405" y="223075"/>
                </a:lnTo>
                <a:lnTo>
                  <a:pt x="95275" y="223075"/>
                </a:lnTo>
                <a:lnTo>
                  <a:pt x="101106" y="222592"/>
                </a:lnTo>
                <a:close/>
              </a:path>
              <a:path w="347344" h="339090">
                <a:moveTo>
                  <a:pt x="120054" y="184073"/>
                </a:moveTo>
                <a:lnTo>
                  <a:pt x="106235" y="184073"/>
                </a:lnTo>
                <a:lnTo>
                  <a:pt x="108419" y="184480"/>
                </a:lnTo>
                <a:lnTo>
                  <a:pt x="110642" y="184696"/>
                </a:lnTo>
                <a:lnTo>
                  <a:pt x="116192" y="184696"/>
                </a:lnTo>
                <a:lnTo>
                  <a:pt x="119329" y="184264"/>
                </a:lnTo>
                <a:lnTo>
                  <a:pt x="120054" y="184073"/>
                </a:lnTo>
                <a:close/>
              </a:path>
              <a:path w="347344" h="339090">
                <a:moveTo>
                  <a:pt x="104708" y="148971"/>
                </a:moveTo>
                <a:lnTo>
                  <a:pt x="93764" y="148971"/>
                </a:lnTo>
                <a:lnTo>
                  <a:pt x="98564" y="151561"/>
                </a:lnTo>
                <a:lnTo>
                  <a:pt x="104051" y="153136"/>
                </a:lnTo>
                <a:lnTo>
                  <a:pt x="109893" y="153314"/>
                </a:lnTo>
                <a:lnTo>
                  <a:pt x="104708" y="148971"/>
                </a:lnTo>
                <a:close/>
              </a:path>
              <a:path w="347344" h="339090">
                <a:moveTo>
                  <a:pt x="187575" y="106921"/>
                </a:moveTo>
                <a:lnTo>
                  <a:pt x="98869" y="106921"/>
                </a:lnTo>
                <a:lnTo>
                  <a:pt x="113585" y="121256"/>
                </a:lnTo>
                <a:lnTo>
                  <a:pt x="131056" y="132410"/>
                </a:lnTo>
                <a:lnTo>
                  <a:pt x="150781" y="139896"/>
                </a:lnTo>
                <a:lnTo>
                  <a:pt x="172262" y="143230"/>
                </a:lnTo>
                <a:lnTo>
                  <a:pt x="171665" y="140677"/>
                </a:lnTo>
                <a:lnTo>
                  <a:pt x="171348" y="138023"/>
                </a:lnTo>
                <a:lnTo>
                  <a:pt x="171445" y="134835"/>
                </a:lnTo>
                <a:lnTo>
                  <a:pt x="174146" y="121780"/>
                </a:lnTo>
                <a:lnTo>
                  <a:pt x="181776" y="110736"/>
                </a:lnTo>
                <a:lnTo>
                  <a:pt x="187575" y="106921"/>
                </a:lnTo>
                <a:close/>
              </a:path>
              <a:path w="347344" h="339090">
                <a:moveTo>
                  <a:pt x="331750" y="103098"/>
                </a:moveTo>
                <a:lnTo>
                  <a:pt x="255562" y="103098"/>
                </a:lnTo>
                <a:lnTo>
                  <a:pt x="252907" y="111213"/>
                </a:lnTo>
                <a:lnTo>
                  <a:pt x="247256" y="118021"/>
                </a:lnTo>
                <a:lnTo>
                  <a:pt x="239903" y="122326"/>
                </a:lnTo>
                <a:lnTo>
                  <a:pt x="247103" y="121488"/>
                </a:lnTo>
                <a:lnTo>
                  <a:pt x="253974" y="119608"/>
                </a:lnTo>
                <a:lnTo>
                  <a:pt x="260362" y="116852"/>
                </a:lnTo>
                <a:lnTo>
                  <a:pt x="337698" y="116852"/>
                </a:lnTo>
                <a:lnTo>
                  <a:pt x="331750" y="103098"/>
                </a:lnTo>
                <a:close/>
              </a:path>
              <a:path w="347344" h="339090">
                <a:moveTo>
                  <a:pt x="330652" y="100558"/>
                </a:moveTo>
                <a:lnTo>
                  <a:pt x="206959" y="100558"/>
                </a:lnTo>
                <a:lnTo>
                  <a:pt x="214425" y="101322"/>
                </a:lnTo>
                <a:lnTo>
                  <a:pt x="221356" y="103511"/>
                </a:lnTo>
                <a:lnTo>
                  <a:pt x="227584" y="106966"/>
                </a:lnTo>
                <a:lnTo>
                  <a:pt x="232943" y="111531"/>
                </a:lnTo>
                <a:lnTo>
                  <a:pt x="241058" y="109969"/>
                </a:lnTo>
                <a:lnTo>
                  <a:pt x="248678" y="107073"/>
                </a:lnTo>
                <a:lnTo>
                  <a:pt x="255562" y="103098"/>
                </a:lnTo>
                <a:lnTo>
                  <a:pt x="331750" y="103098"/>
                </a:lnTo>
                <a:lnTo>
                  <a:pt x="330652" y="100558"/>
                </a:lnTo>
                <a:close/>
              </a:path>
            </a:pathLst>
          </a:custGeom>
          <a:solidFill>
            <a:srgbClr val="FFFFFF"/>
          </a:solidFill>
        </p:spPr>
        <p:txBody>
          <a:bodyPr wrap="square" lIns="0" tIns="0" rIns="0" bIns="0" rtlCol="0"/>
          <a:lstStyle/>
          <a:p>
            <a:endParaRPr/>
          </a:p>
        </p:txBody>
      </p:sp>
      <p:grpSp>
        <p:nvGrpSpPr>
          <p:cNvPr id="22" name="object 22"/>
          <p:cNvGrpSpPr/>
          <p:nvPr/>
        </p:nvGrpSpPr>
        <p:grpSpPr>
          <a:xfrm>
            <a:off x="1497534" y="6773508"/>
            <a:ext cx="347345" cy="339090"/>
            <a:chOff x="1497534" y="6773508"/>
            <a:chExt cx="347345" cy="339090"/>
          </a:xfrm>
        </p:grpSpPr>
        <p:sp>
          <p:nvSpPr>
            <p:cNvPr id="23" name="object 23"/>
            <p:cNvSpPr/>
            <p:nvPr/>
          </p:nvSpPr>
          <p:spPr>
            <a:xfrm>
              <a:off x="1497533" y="6773519"/>
              <a:ext cx="347345" cy="339090"/>
            </a:xfrm>
            <a:custGeom>
              <a:avLst/>
              <a:gdLst/>
              <a:ahLst/>
              <a:cxnLst/>
              <a:rect l="l" t="t" r="r" b="b"/>
              <a:pathLst>
                <a:path w="347344" h="339090">
                  <a:moveTo>
                    <a:pt x="207149" y="169570"/>
                  </a:moveTo>
                  <a:lnTo>
                    <a:pt x="204520" y="156921"/>
                  </a:lnTo>
                  <a:lnTo>
                    <a:pt x="197370" y="146596"/>
                  </a:lnTo>
                  <a:lnTo>
                    <a:pt x="186766" y="139623"/>
                  </a:lnTo>
                  <a:lnTo>
                    <a:pt x="173774" y="137071"/>
                  </a:lnTo>
                  <a:lnTo>
                    <a:pt x="160769" y="139623"/>
                  </a:lnTo>
                  <a:lnTo>
                    <a:pt x="150164" y="146596"/>
                  </a:lnTo>
                  <a:lnTo>
                    <a:pt x="143014" y="156921"/>
                  </a:lnTo>
                  <a:lnTo>
                    <a:pt x="140398" y="169570"/>
                  </a:lnTo>
                  <a:lnTo>
                    <a:pt x="143014" y="182219"/>
                  </a:lnTo>
                  <a:lnTo>
                    <a:pt x="150164" y="192544"/>
                  </a:lnTo>
                  <a:lnTo>
                    <a:pt x="160769" y="199517"/>
                  </a:lnTo>
                  <a:lnTo>
                    <a:pt x="173774" y="202069"/>
                  </a:lnTo>
                  <a:lnTo>
                    <a:pt x="186766" y="199517"/>
                  </a:lnTo>
                  <a:lnTo>
                    <a:pt x="197370" y="192544"/>
                  </a:lnTo>
                  <a:lnTo>
                    <a:pt x="204520" y="182219"/>
                  </a:lnTo>
                  <a:lnTo>
                    <a:pt x="207149" y="169570"/>
                  </a:lnTo>
                  <a:close/>
                </a:path>
                <a:path w="347344" h="339090">
                  <a:moveTo>
                    <a:pt x="240525" y="106095"/>
                  </a:moveTo>
                  <a:lnTo>
                    <a:pt x="238353" y="103987"/>
                  </a:lnTo>
                  <a:lnTo>
                    <a:pt x="209524" y="103987"/>
                  </a:lnTo>
                  <a:lnTo>
                    <a:pt x="207352" y="106095"/>
                  </a:lnTo>
                  <a:lnTo>
                    <a:pt x="207352" y="134162"/>
                  </a:lnTo>
                  <a:lnTo>
                    <a:pt x="209524" y="136283"/>
                  </a:lnTo>
                  <a:lnTo>
                    <a:pt x="212204" y="136283"/>
                  </a:lnTo>
                  <a:lnTo>
                    <a:pt x="238353" y="136283"/>
                  </a:lnTo>
                  <a:lnTo>
                    <a:pt x="240525" y="134162"/>
                  </a:lnTo>
                  <a:lnTo>
                    <a:pt x="240525" y="106095"/>
                  </a:lnTo>
                  <a:close/>
                </a:path>
                <a:path w="347344" h="339090">
                  <a:moveTo>
                    <a:pt x="347141" y="169379"/>
                  </a:moveTo>
                  <a:lnTo>
                    <a:pt x="340931" y="124345"/>
                  </a:lnTo>
                  <a:lnTo>
                    <a:pt x="323786" y="84696"/>
                  </a:lnTo>
                  <a:lnTo>
                    <a:pt x="323443" y="83883"/>
                  </a:lnTo>
                  <a:lnTo>
                    <a:pt x="296303" y="49606"/>
                  </a:lnTo>
                  <a:lnTo>
                    <a:pt x="261175" y="23114"/>
                  </a:lnTo>
                  <a:lnTo>
                    <a:pt x="260362" y="22783"/>
                  </a:lnTo>
                  <a:lnTo>
                    <a:pt x="260362" y="104775"/>
                  </a:lnTo>
                  <a:lnTo>
                    <a:pt x="260362" y="233984"/>
                  </a:lnTo>
                  <a:lnTo>
                    <a:pt x="258737" y="241808"/>
                  </a:lnTo>
                  <a:lnTo>
                    <a:pt x="254304" y="248183"/>
                  </a:lnTo>
                  <a:lnTo>
                    <a:pt x="247751" y="252488"/>
                  </a:lnTo>
                  <a:lnTo>
                    <a:pt x="239725" y="254076"/>
                  </a:lnTo>
                  <a:lnTo>
                    <a:pt x="107416" y="254076"/>
                  </a:lnTo>
                  <a:lnTo>
                    <a:pt x="99377" y="252488"/>
                  </a:lnTo>
                  <a:lnTo>
                    <a:pt x="92824" y="248183"/>
                  </a:lnTo>
                  <a:lnTo>
                    <a:pt x="88404" y="241808"/>
                  </a:lnTo>
                  <a:lnTo>
                    <a:pt x="86791" y="233984"/>
                  </a:lnTo>
                  <a:lnTo>
                    <a:pt x="86791" y="104775"/>
                  </a:lnTo>
                  <a:lnTo>
                    <a:pt x="88404" y="96951"/>
                  </a:lnTo>
                  <a:lnTo>
                    <a:pt x="92824" y="90576"/>
                  </a:lnTo>
                  <a:lnTo>
                    <a:pt x="99377" y="86271"/>
                  </a:lnTo>
                  <a:lnTo>
                    <a:pt x="107416" y="84696"/>
                  </a:lnTo>
                  <a:lnTo>
                    <a:pt x="239725" y="84696"/>
                  </a:lnTo>
                  <a:lnTo>
                    <a:pt x="247751" y="86271"/>
                  </a:lnTo>
                  <a:lnTo>
                    <a:pt x="254304" y="90576"/>
                  </a:lnTo>
                  <a:lnTo>
                    <a:pt x="258737" y="96951"/>
                  </a:lnTo>
                  <a:lnTo>
                    <a:pt x="260362" y="104775"/>
                  </a:lnTo>
                  <a:lnTo>
                    <a:pt x="260362" y="22783"/>
                  </a:lnTo>
                  <a:lnTo>
                    <a:pt x="219710" y="6045"/>
                  </a:lnTo>
                  <a:lnTo>
                    <a:pt x="173570" y="0"/>
                  </a:lnTo>
                  <a:lnTo>
                    <a:pt x="127419" y="6045"/>
                  </a:lnTo>
                  <a:lnTo>
                    <a:pt x="85966" y="23114"/>
                  </a:lnTo>
                  <a:lnTo>
                    <a:pt x="50838" y="49606"/>
                  </a:lnTo>
                  <a:lnTo>
                    <a:pt x="23698" y="83883"/>
                  </a:lnTo>
                  <a:lnTo>
                    <a:pt x="6197" y="124345"/>
                  </a:lnTo>
                  <a:lnTo>
                    <a:pt x="0" y="169379"/>
                  </a:lnTo>
                  <a:lnTo>
                    <a:pt x="6197" y="214401"/>
                  </a:lnTo>
                  <a:lnTo>
                    <a:pt x="23698" y="254863"/>
                  </a:lnTo>
                  <a:lnTo>
                    <a:pt x="50838" y="289140"/>
                  </a:lnTo>
                  <a:lnTo>
                    <a:pt x="85966" y="315633"/>
                  </a:lnTo>
                  <a:lnTo>
                    <a:pt x="127419" y="332701"/>
                  </a:lnTo>
                  <a:lnTo>
                    <a:pt x="173570" y="338759"/>
                  </a:lnTo>
                  <a:lnTo>
                    <a:pt x="219710" y="332701"/>
                  </a:lnTo>
                  <a:lnTo>
                    <a:pt x="261175" y="315633"/>
                  </a:lnTo>
                  <a:lnTo>
                    <a:pt x="296303" y="289140"/>
                  </a:lnTo>
                  <a:lnTo>
                    <a:pt x="323443" y="254863"/>
                  </a:lnTo>
                  <a:lnTo>
                    <a:pt x="340931" y="214401"/>
                  </a:lnTo>
                  <a:lnTo>
                    <a:pt x="347141" y="169379"/>
                  </a:lnTo>
                  <a:close/>
                </a:path>
              </a:pathLst>
            </a:custGeom>
            <a:solidFill>
              <a:srgbClr val="FFFFFF"/>
            </a:solidFill>
          </p:spPr>
          <p:txBody>
            <a:bodyPr wrap="square" lIns="0" tIns="0" rIns="0" bIns="0" rtlCol="0"/>
            <a:lstStyle/>
            <a:p>
              <a:endParaRPr/>
            </a:p>
          </p:txBody>
        </p:sp>
        <p:pic>
          <p:nvPicPr>
            <p:cNvPr id="24" name="object 24"/>
            <p:cNvPicPr/>
            <p:nvPr/>
          </p:nvPicPr>
          <p:blipFill>
            <a:blip r:embed="rId13" cstate="print"/>
            <a:stretch>
              <a:fillRect/>
            </a:stretch>
          </p:blipFill>
          <p:spPr>
            <a:xfrm>
              <a:off x="1604143" y="6929498"/>
              <a:ext cx="134327" cy="78384"/>
            </a:xfrm>
            <a:prstGeom prst="rect">
              <a:avLst/>
            </a:prstGeom>
          </p:spPr>
        </p:pic>
      </p:grpSp>
      <p:sp>
        <p:nvSpPr>
          <p:cNvPr id="25" name="object 25"/>
          <p:cNvSpPr/>
          <p:nvPr/>
        </p:nvSpPr>
        <p:spPr>
          <a:xfrm>
            <a:off x="2547764" y="4860002"/>
            <a:ext cx="765810" cy="608965"/>
          </a:xfrm>
          <a:custGeom>
            <a:avLst/>
            <a:gdLst/>
            <a:ahLst/>
            <a:cxnLst/>
            <a:rect l="l" t="t" r="r" b="b"/>
            <a:pathLst>
              <a:path w="765810" h="608964">
                <a:moveTo>
                  <a:pt x="626900" y="0"/>
                </a:moveTo>
                <a:lnTo>
                  <a:pt x="604785" y="35358"/>
                </a:lnTo>
                <a:lnTo>
                  <a:pt x="595652" y="76168"/>
                </a:lnTo>
                <a:lnTo>
                  <a:pt x="588271" y="129385"/>
                </a:lnTo>
                <a:lnTo>
                  <a:pt x="582996" y="192751"/>
                </a:lnTo>
                <a:lnTo>
                  <a:pt x="580177" y="264007"/>
                </a:lnTo>
                <a:lnTo>
                  <a:pt x="567170" y="270335"/>
                </a:lnTo>
                <a:lnTo>
                  <a:pt x="538929" y="283158"/>
                </a:lnTo>
                <a:lnTo>
                  <a:pt x="523751" y="289636"/>
                </a:lnTo>
                <a:lnTo>
                  <a:pt x="519450" y="223508"/>
                </a:lnTo>
                <a:lnTo>
                  <a:pt x="512292" y="170934"/>
                </a:lnTo>
                <a:lnTo>
                  <a:pt x="502919" y="136225"/>
                </a:lnTo>
                <a:lnTo>
                  <a:pt x="491975" y="123698"/>
                </a:lnTo>
                <a:lnTo>
                  <a:pt x="480163" y="138400"/>
                </a:lnTo>
                <a:lnTo>
                  <a:pt x="470269" y="178823"/>
                </a:lnTo>
                <a:lnTo>
                  <a:pt x="463116" y="239442"/>
                </a:lnTo>
                <a:lnTo>
                  <a:pt x="459527" y="314731"/>
                </a:lnTo>
                <a:lnTo>
                  <a:pt x="417083" y="329780"/>
                </a:lnTo>
                <a:lnTo>
                  <a:pt x="414465" y="232652"/>
                </a:lnTo>
                <a:lnTo>
                  <a:pt x="405786" y="169899"/>
                </a:lnTo>
                <a:lnTo>
                  <a:pt x="392325" y="116732"/>
                </a:lnTo>
                <a:lnTo>
                  <a:pt x="374901" y="75655"/>
                </a:lnTo>
                <a:lnTo>
                  <a:pt x="331447" y="39789"/>
                </a:lnTo>
                <a:lnTo>
                  <a:pt x="308565" y="49172"/>
                </a:lnTo>
                <a:lnTo>
                  <a:pt x="270581" y="116732"/>
                </a:lnTo>
                <a:lnTo>
                  <a:pt x="257120" y="169899"/>
                </a:lnTo>
                <a:lnTo>
                  <a:pt x="248442" y="232652"/>
                </a:lnTo>
                <a:lnTo>
                  <a:pt x="245367" y="302488"/>
                </a:lnTo>
                <a:lnTo>
                  <a:pt x="245625" y="322969"/>
                </a:lnTo>
                <a:lnTo>
                  <a:pt x="246387" y="343019"/>
                </a:lnTo>
                <a:lnTo>
                  <a:pt x="247633" y="362580"/>
                </a:lnTo>
                <a:lnTo>
                  <a:pt x="249342" y="381596"/>
                </a:lnTo>
                <a:lnTo>
                  <a:pt x="211127" y="392099"/>
                </a:lnTo>
                <a:lnTo>
                  <a:pt x="209774" y="291839"/>
                </a:lnTo>
                <a:lnTo>
                  <a:pt x="204626" y="232091"/>
                </a:lnTo>
                <a:lnTo>
                  <a:pt x="196643" y="181471"/>
                </a:lnTo>
                <a:lnTo>
                  <a:pt x="186310" y="142363"/>
                </a:lnTo>
                <a:lnTo>
                  <a:pt x="160543" y="108216"/>
                </a:lnTo>
                <a:lnTo>
                  <a:pt x="146973" y="117150"/>
                </a:lnTo>
                <a:lnTo>
                  <a:pt x="124450" y="181471"/>
                </a:lnTo>
                <a:lnTo>
                  <a:pt x="116470" y="232091"/>
                </a:lnTo>
                <a:lnTo>
                  <a:pt x="111325" y="291839"/>
                </a:lnTo>
                <a:lnTo>
                  <a:pt x="109502" y="358330"/>
                </a:lnTo>
                <a:lnTo>
                  <a:pt x="109875" y="388599"/>
                </a:lnTo>
                <a:lnTo>
                  <a:pt x="110963" y="417791"/>
                </a:lnTo>
                <a:lnTo>
                  <a:pt x="60104" y="429906"/>
                </a:lnTo>
                <a:lnTo>
                  <a:pt x="8588" y="441553"/>
                </a:lnTo>
                <a:lnTo>
                  <a:pt x="677" y="445092"/>
                </a:lnTo>
                <a:lnTo>
                  <a:pt x="0" y="450891"/>
                </a:lnTo>
                <a:lnTo>
                  <a:pt x="11081" y="458437"/>
                </a:lnTo>
                <a:lnTo>
                  <a:pt x="38446" y="467220"/>
                </a:lnTo>
                <a:lnTo>
                  <a:pt x="56239" y="471501"/>
                </a:lnTo>
                <a:lnTo>
                  <a:pt x="74066" y="474559"/>
                </a:lnTo>
                <a:lnTo>
                  <a:pt x="92860" y="476091"/>
                </a:lnTo>
                <a:lnTo>
                  <a:pt x="115458" y="475665"/>
                </a:lnTo>
                <a:lnTo>
                  <a:pt x="123378" y="529730"/>
                </a:lnTo>
                <a:lnTo>
                  <a:pt x="133896" y="571666"/>
                </a:lnTo>
                <a:lnTo>
                  <a:pt x="146466" y="598793"/>
                </a:lnTo>
                <a:lnTo>
                  <a:pt x="160543" y="608431"/>
                </a:lnTo>
                <a:lnTo>
                  <a:pt x="175486" y="597542"/>
                </a:lnTo>
                <a:lnTo>
                  <a:pt x="188675" y="567032"/>
                </a:lnTo>
                <a:lnTo>
                  <a:pt x="199457" y="520134"/>
                </a:lnTo>
                <a:lnTo>
                  <a:pt x="207178" y="460082"/>
                </a:lnTo>
                <a:lnTo>
                  <a:pt x="245990" y="450838"/>
                </a:lnTo>
                <a:lnTo>
                  <a:pt x="259641" y="447370"/>
                </a:lnTo>
                <a:lnTo>
                  <a:pt x="273149" y="495731"/>
                </a:lnTo>
                <a:lnTo>
                  <a:pt x="290082" y="532907"/>
                </a:lnTo>
                <a:lnTo>
                  <a:pt x="309746" y="556773"/>
                </a:lnTo>
                <a:lnTo>
                  <a:pt x="331447" y="565200"/>
                </a:lnTo>
                <a:lnTo>
                  <a:pt x="357195" y="553243"/>
                </a:lnTo>
                <a:lnTo>
                  <a:pt x="379830" y="519795"/>
                </a:lnTo>
                <a:lnTo>
                  <a:pt x="398161" y="468492"/>
                </a:lnTo>
                <a:lnTo>
                  <a:pt x="411000" y="402971"/>
                </a:lnTo>
                <a:lnTo>
                  <a:pt x="459908" y="386461"/>
                </a:lnTo>
                <a:lnTo>
                  <a:pt x="463981" y="455861"/>
                </a:lnTo>
                <a:lnTo>
                  <a:pt x="471155" y="511278"/>
                </a:lnTo>
                <a:lnTo>
                  <a:pt x="480723" y="547990"/>
                </a:lnTo>
                <a:lnTo>
                  <a:pt x="491975" y="561276"/>
                </a:lnTo>
                <a:lnTo>
                  <a:pt x="504054" y="545912"/>
                </a:lnTo>
                <a:lnTo>
                  <a:pt x="514100" y="503759"/>
                </a:lnTo>
                <a:lnTo>
                  <a:pt x="521234" y="440731"/>
                </a:lnTo>
                <a:lnTo>
                  <a:pt x="524576" y="362737"/>
                </a:lnTo>
                <a:lnTo>
                  <a:pt x="567329" y="345500"/>
                </a:lnTo>
                <a:lnTo>
                  <a:pt x="580151" y="339979"/>
                </a:lnTo>
                <a:lnTo>
                  <a:pt x="582946" y="411472"/>
                </a:lnTo>
                <a:lnTo>
                  <a:pt x="588210" y="475069"/>
                </a:lnTo>
                <a:lnTo>
                  <a:pt x="595591" y="528496"/>
                </a:lnTo>
                <a:lnTo>
                  <a:pt x="604736" y="569475"/>
                </a:lnTo>
                <a:lnTo>
                  <a:pt x="615290" y="595732"/>
                </a:lnTo>
                <a:lnTo>
                  <a:pt x="626900" y="604989"/>
                </a:lnTo>
                <a:lnTo>
                  <a:pt x="639426" y="594184"/>
                </a:lnTo>
                <a:lnTo>
                  <a:pt x="660217" y="516389"/>
                </a:lnTo>
                <a:lnTo>
                  <a:pt x="667584" y="455167"/>
                </a:lnTo>
                <a:lnTo>
                  <a:pt x="672334" y="382905"/>
                </a:lnTo>
                <a:lnTo>
                  <a:pt x="673992" y="293090"/>
                </a:lnTo>
                <a:lnTo>
                  <a:pt x="712852" y="267645"/>
                </a:lnTo>
                <a:lnTo>
                  <a:pt x="742188" y="242162"/>
                </a:lnTo>
                <a:lnTo>
                  <a:pt x="760374" y="216961"/>
                </a:lnTo>
                <a:lnTo>
                  <a:pt x="765787" y="192366"/>
                </a:lnTo>
                <a:lnTo>
                  <a:pt x="761156" y="177899"/>
                </a:lnTo>
                <a:lnTo>
                  <a:pt x="749807" y="164771"/>
                </a:lnTo>
                <a:lnTo>
                  <a:pt x="732844" y="154989"/>
                </a:lnTo>
                <a:lnTo>
                  <a:pt x="711368" y="150558"/>
                </a:lnTo>
                <a:lnTo>
                  <a:pt x="687076" y="151061"/>
                </a:lnTo>
                <a:lnTo>
                  <a:pt x="674406" y="154746"/>
                </a:lnTo>
                <a:lnTo>
                  <a:pt x="669682" y="160816"/>
                </a:lnTo>
                <a:lnTo>
                  <a:pt x="669229" y="168478"/>
                </a:lnTo>
                <a:lnTo>
                  <a:pt x="669458" y="172643"/>
                </a:lnTo>
                <a:lnTo>
                  <a:pt x="662256" y="102602"/>
                </a:lnTo>
                <a:lnTo>
                  <a:pt x="652384" y="48040"/>
                </a:lnTo>
                <a:lnTo>
                  <a:pt x="640410" y="12620"/>
                </a:lnTo>
                <a:lnTo>
                  <a:pt x="626900" y="0"/>
                </a:lnTo>
                <a:close/>
              </a:path>
            </a:pathLst>
          </a:custGeom>
          <a:solidFill>
            <a:srgbClr val="000000"/>
          </a:solidFill>
        </p:spPr>
        <p:txBody>
          <a:bodyPr wrap="square" lIns="0" tIns="0" rIns="0" bIns="0" rtlCol="0"/>
          <a:lstStyle/>
          <a:p>
            <a:endParaRPr/>
          </a:p>
        </p:txBody>
      </p:sp>
      <p:pic>
        <p:nvPicPr>
          <p:cNvPr id="26" name="object 26"/>
          <p:cNvPicPr/>
          <p:nvPr/>
        </p:nvPicPr>
        <p:blipFill>
          <a:blip r:embed="rId14" cstate="print"/>
          <a:stretch>
            <a:fillRect/>
          </a:stretch>
        </p:blipFill>
        <p:spPr>
          <a:xfrm>
            <a:off x="3425498" y="4920122"/>
            <a:ext cx="822495" cy="5339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92610"/>
            <a:ext cx="10692003" cy="7559992"/>
          </a:xfrm>
          <a:prstGeom prst="rect">
            <a:avLst/>
          </a:prstGeom>
        </p:spPr>
      </p:pic>
      <p:sp>
        <p:nvSpPr>
          <p:cNvPr id="3" name="object 3"/>
          <p:cNvSpPr txBox="1"/>
          <p:nvPr/>
        </p:nvSpPr>
        <p:spPr>
          <a:xfrm>
            <a:off x="6909307" y="2335539"/>
            <a:ext cx="2518410" cy="1308100"/>
          </a:xfrm>
          <a:prstGeom prst="rect">
            <a:avLst/>
          </a:prstGeom>
        </p:spPr>
        <p:txBody>
          <a:bodyPr vert="horz" wrap="square" lIns="0" tIns="38100" rIns="0" bIns="0" rtlCol="0">
            <a:spAutoFit/>
          </a:bodyPr>
          <a:lstStyle/>
          <a:p>
            <a:pPr marL="12700" marR="5080" indent="-8255" algn="ctr">
              <a:lnSpc>
                <a:spcPts val="2000"/>
              </a:lnSpc>
              <a:spcBef>
                <a:spcPts val="300"/>
              </a:spcBef>
            </a:pPr>
            <a:r>
              <a:rPr sz="1800" b="1" spc="-55" dirty="0">
                <a:solidFill>
                  <a:srgbClr val="FFFFFF"/>
                </a:solidFill>
                <a:latin typeface="Trebuchet MS"/>
                <a:cs typeface="Trebuchet MS"/>
              </a:rPr>
              <a:t>M</a:t>
            </a:r>
            <a:r>
              <a:rPr sz="1800" b="1" spc="-60" dirty="0">
                <a:solidFill>
                  <a:srgbClr val="FFFFFF"/>
                </a:solidFill>
                <a:latin typeface="Trebuchet MS"/>
                <a:cs typeface="Trebuchet MS"/>
              </a:rPr>
              <a:t>aailma</a:t>
            </a:r>
            <a:r>
              <a:rPr sz="1800" b="1" spc="-85" dirty="0">
                <a:solidFill>
                  <a:srgbClr val="FFFFFF"/>
                </a:solidFill>
                <a:latin typeface="Trebuchet MS"/>
                <a:cs typeface="Trebuchet MS"/>
              </a:rPr>
              <a:t>n</a:t>
            </a:r>
            <a:r>
              <a:rPr sz="1800" b="1" spc="-95" dirty="0">
                <a:solidFill>
                  <a:srgbClr val="FFFFFF"/>
                </a:solidFill>
                <a:latin typeface="Trebuchet MS"/>
                <a:cs typeface="Trebuchet MS"/>
              </a:rPr>
              <a:t> </a:t>
            </a:r>
            <a:r>
              <a:rPr sz="1800" b="1" spc="-35" dirty="0">
                <a:solidFill>
                  <a:srgbClr val="FFFFFF"/>
                </a:solidFill>
                <a:latin typeface="Trebuchet MS"/>
                <a:cs typeface="Trebuchet MS"/>
              </a:rPr>
              <a:t>suurinta  </a:t>
            </a:r>
            <a:r>
              <a:rPr sz="1800" b="1" spc="-25" dirty="0">
                <a:solidFill>
                  <a:srgbClr val="FFFFFF"/>
                </a:solidFill>
                <a:latin typeface="Trebuchet MS"/>
                <a:cs typeface="Trebuchet MS"/>
              </a:rPr>
              <a:t>tuhlaust</a:t>
            </a:r>
            <a:r>
              <a:rPr sz="1800" b="1" spc="-45" dirty="0">
                <a:solidFill>
                  <a:srgbClr val="FFFFFF"/>
                </a:solidFill>
                <a:latin typeface="Trebuchet MS"/>
                <a:cs typeface="Trebuchet MS"/>
              </a:rPr>
              <a:t>a</a:t>
            </a:r>
            <a:r>
              <a:rPr sz="1800" b="1" spc="-95" dirty="0">
                <a:solidFill>
                  <a:srgbClr val="FFFFFF"/>
                </a:solidFill>
                <a:latin typeface="Trebuchet MS"/>
                <a:cs typeface="Trebuchet MS"/>
              </a:rPr>
              <a:t> o</a:t>
            </a:r>
            <a:r>
              <a:rPr sz="1800" b="1" spc="-114" dirty="0">
                <a:solidFill>
                  <a:srgbClr val="FFFFFF"/>
                </a:solidFill>
                <a:latin typeface="Trebuchet MS"/>
                <a:cs typeface="Trebuchet MS"/>
              </a:rPr>
              <a:t>n</a:t>
            </a:r>
            <a:r>
              <a:rPr sz="1800" b="1" spc="-95" dirty="0">
                <a:solidFill>
                  <a:srgbClr val="FFFFFF"/>
                </a:solidFill>
                <a:latin typeface="Trebuchet MS"/>
                <a:cs typeface="Trebuchet MS"/>
              </a:rPr>
              <a:t> </a:t>
            </a:r>
            <a:r>
              <a:rPr sz="1800" b="1" spc="-114" dirty="0">
                <a:solidFill>
                  <a:srgbClr val="FFFFFF"/>
                </a:solidFill>
                <a:latin typeface="Trebuchet MS"/>
                <a:cs typeface="Trebuchet MS"/>
              </a:rPr>
              <a:t>juur</a:t>
            </a:r>
            <a:r>
              <a:rPr sz="1800" b="1" spc="-80" dirty="0">
                <a:solidFill>
                  <a:srgbClr val="FFFFFF"/>
                </a:solidFill>
                <a:latin typeface="Trebuchet MS"/>
                <a:cs typeface="Trebuchet MS"/>
              </a:rPr>
              <a:t>i</a:t>
            </a:r>
            <a:r>
              <a:rPr sz="1800" b="1" spc="-95" dirty="0">
                <a:solidFill>
                  <a:srgbClr val="FFFFFF"/>
                </a:solidFill>
                <a:latin typeface="Trebuchet MS"/>
                <a:cs typeface="Trebuchet MS"/>
              </a:rPr>
              <a:t> </a:t>
            </a:r>
            <a:r>
              <a:rPr sz="1800" b="1" dirty="0">
                <a:solidFill>
                  <a:srgbClr val="FFFFFF"/>
                </a:solidFill>
                <a:latin typeface="Trebuchet MS"/>
                <a:cs typeface="Trebuchet MS"/>
              </a:rPr>
              <a:t>s</a:t>
            </a:r>
            <a:r>
              <a:rPr sz="1800" b="1" spc="-20" dirty="0">
                <a:solidFill>
                  <a:srgbClr val="FFFFFF"/>
                </a:solidFill>
                <a:latin typeface="Trebuchet MS"/>
                <a:cs typeface="Trebuchet MS"/>
              </a:rPr>
              <a:t>e</a:t>
            </a:r>
            <a:r>
              <a:rPr sz="1800" b="1" spc="-95" dirty="0">
                <a:solidFill>
                  <a:srgbClr val="FFFFFF"/>
                </a:solidFill>
                <a:latin typeface="Trebuchet MS"/>
                <a:cs typeface="Trebuchet MS"/>
              </a:rPr>
              <a:t> </a:t>
            </a:r>
            <a:r>
              <a:rPr sz="1800" b="1" spc="-125" dirty="0">
                <a:solidFill>
                  <a:srgbClr val="FFFFFF"/>
                </a:solidFill>
                <a:latin typeface="Trebuchet MS"/>
                <a:cs typeface="Trebuchet MS"/>
              </a:rPr>
              <a:t>er</a:t>
            </a:r>
            <a:r>
              <a:rPr sz="1800" b="1" spc="-130" dirty="0">
                <a:solidFill>
                  <a:srgbClr val="FFFFFF"/>
                </a:solidFill>
                <a:latin typeface="Trebuchet MS"/>
                <a:cs typeface="Trebuchet MS"/>
              </a:rPr>
              <a:t>o</a:t>
            </a:r>
            <a:r>
              <a:rPr sz="1800" b="1" spc="-165" dirty="0">
                <a:solidFill>
                  <a:srgbClr val="FFFFFF"/>
                </a:solidFill>
                <a:latin typeface="Trebuchet MS"/>
                <a:cs typeface="Trebuchet MS"/>
              </a:rPr>
              <a:t>,  </a:t>
            </a:r>
            <a:r>
              <a:rPr sz="1800" b="1" spc="-150" dirty="0">
                <a:solidFill>
                  <a:srgbClr val="FFFFFF"/>
                </a:solidFill>
                <a:latin typeface="Trebuchet MS"/>
                <a:cs typeface="Trebuchet MS"/>
              </a:rPr>
              <a:t>m</a:t>
            </a:r>
            <a:r>
              <a:rPr sz="1800" b="1" spc="-15" dirty="0">
                <a:solidFill>
                  <a:srgbClr val="FFFFFF"/>
                </a:solidFill>
                <a:latin typeface="Trebuchet MS"/>
                <a:cs typeface="Trebuchet MS"/>
              </a:rPr>
              <a:t>it</a:t>
            </a:r>
            <a:r>
              <a:rPr sz="1800" b="1" spc="-45" dirty="0">
                <a:solidFill>
                  <a:srgbClr val="FFFFFF"/>
                </a:solidFill>
                <a:latin typeface="Trebuchet MS"/>
                <a:cs typeface="Trebuchet MS"/>
              </a:rPr>
              <a:t>ä</a:t>
            </a:r>
            <a:r>
              <a:rPr sz="1800" b="1" spc="-95" dirty="0">
                <a:solidFill>
                  <a:srgbClr val="FFFFFF"/>
                </a:solidFill>
                <a:latin typeface="Trebuchet MS"/>
                <a:cs typeface="Trebuchet MS"/>
              </a:rPr>
              <a:t> </a:t>
            </a:r>
            <a:r>
              <a:rPr sz="1800" b="1" spc="-150" dirty="0">
                <a:solidFill>
                  <a:srgbClr val="FFFFFF"/>
                </a:solidFill>
                <a:latin typeface="Trebuchet MS"/>
                <a:cs typeface="Trebuchet MS"/>
              </a:rPr>
              <a:t>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130" dirty="0">
                <a:solidFill>
                  <a:srgbClr val="FFFFFF"/>
                </a:solidFill>
                <a:latin typeface="Trebuchet MS"/>
                <a:cs typeface="Trebuchet MS"/>
              </a:rPr>
              <a:t>o</a:t>
            </a:r>
            <a:r>
              <a:rPr sz="1800" b="1" spc="-90" dirty="0">
                <a:solidFill>
                  <a:srgbClr val="FFFFFF"/>
                </a:solidFill>
                <a:latin typeface="Trebuchet MS"/>
                <a:cs typeface="Trebuchet MS"/>
              </a:rPr>
              <a:t>le</a:t>
            </a:r>
            <a:r>
              <a:rPr sz="1800" b="1" spc="-150" dirty="0">
                <a:solidFill>
                  <a:srgbClr val="FFFFFF"/>
                </a:solidFill>
                <a:latin typeface="Trebuchet MS"/>
                <a:cs typeface="Trebuchet MS"/>
              </a:rPr>
              <a:t>mm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215" dirty="0">
                <a:solidFill>
                  <a:srgbClr val="FFFFFF"/>
                </a:solidFill>
                <a:latin typeface="Trebuchet MS"/>
                <a:cs typeface="Trebuchet MS"/>
              </a:rPr>
              <a:t>j</a:t>
            </a:r>
            <a:r>
              <a:rPr sz="1800" b="1" spc="-40" dirty="0">
                <a:solidFill>
                  <a:srgbClr val="FFFFFF"/>
                </a:solidFill>
                <a:latin typeface="Trebuchet MS"/>
                <a:cs typeface="Trebuchet MS"/>
              </a:rPr>
              <a:t>a</a:t>
            </a:r>
            <a:r>
              <a:rPr sz="1800" b="1" spc="-95" dirty="0">
                <a:solidFill>
                  <a:srgbClr val="FFFFFF"/>
                </a:solidFill>
                <a:latin typeface="Trebuchet MS"/>
                <a:cs typeface="Trebuchet MS"/>
              </a:rPr>
              <a:t> </a:t>
            </a:r>
            <a:r>
              <a:rPr sz="1800" b="1" spc="-45" dirty="0">
                <a:solidFill>
                  <a:srgbClr val="FFFFFF"/>
                </a:solidFill>
                <a:latin typeface="Trebuchet MS"/>
                <a:cs typeface="Trebuchet MS"/>
              </a:rPr>
              <a:t>mitä  </a:t>
            </a:r>
            <a:r>
              <a:rPr sz="1800" b="1" spc="-150" dirty="0">
                <a:solidFill>
                  <a:srgbClr val="FFFFFF"/>
                </a:solidFill>
                <a:latin typeface="Trebuchet MS"/>
                <a:cs typeface="Trebuchet MS"/>
              </a:rPr>
              <a:t>m</a:t>
            </a:r>
            <a:r>
              <a:rPr sz="1800" b="1" spc="-140" dirty="0">
                <a:solidFill>
                  <a:srgbClr val="FFFFFF"/>
                </a:solidFill>
                <a:latin typeface="Trebuchet MS"/>
                <a:cs typeface="Trebuchet MS"/>
              </a:rPr>
              <a:t>e</a:t>
            </a:r>
            <a:r>
              <a:rPr sz="1800" b="1" spc="-95" dirty="0">
                <a:solidFill>
                  <a:srgbClr val="FFFFFF"/>
                </a:solidFill>
                <a:latin typeface="Trebuchet MS"/>
                <a:cs typeface="Trebuchet MS"/>
              </a:rPr>
              <a:t> </a:t>
            </a:r>
            <a:r>
              <a:rPr sz="1800" b="1" spc="-35" dirty="0">
                <a:solidFill>
                  <a:srgbClr val="FFFFFF"/>
                </a:solidFill>
                <a:latin typeface="Trebuchet MS"/>
                <a:cs typeface="Trebuchet MS"/>
              </a:rPr>
              <a:t>v</a:t>
            </a:r>
            <a:r>
              <a:rPr sz="1800" b="1" spc="-65" dirty="0">
                <a:solidFill>
                  <a:srgbClr val="FFFFFF"/>
                </a:solidFill>
                <a:latin typeface="Trebuchet MS"/>
                <a:cs typeface="Trebuchet MS"/>
              </a:rPr>
              <a:t>oisimm</a:t>
            </a:r>
            <a:r>
              <a:rPr sz="1800" b="1" spc="-160" dirty="0">
                <a:solidFill>
                  <a:srgbClr val="FFFFFF"/>
                </a:solidFill>
                <a:latin typeface="Trebuchet MS"/>
                <a:cs typeface="Trebuchet MS"/>
              </a:rPr>
              <a:t>e</a:t>
            </a:r>
            <a:r>
              <a:rPr sz="1800" b="1" spc="-140" dirty="0">
                <a:solidFill>
                  <a:srgbClr val="FFFFFF"/>
                </a:solidFill>
                <a:latin typeface="Trebuchet MS"/>
                <a:cs typeface="Trebuchet MS"/>
              </a:rPr>
              <a:t>k</a:t>
            </a:r>
            <a:r>
              <a:rPr sz="1800" b="1" spc="-50" dirty="0">
                <a:solidFill>
                  <a:srgbClr val="FFFFFF"/>
                </a:solidFill>
                <a:latin typeface="Trebuchet MS"/>
                <a:cs typeface="Trebuchet MS"/>
              </a:rPr>
              <a:t>aa</a:t>
            </a:r>
            <a:r>
              <a:rPr sz="1800" b="1" spc="-70" dirty="0">
                <a:solidFill>
                  <a:srgbClr val="FFFFFF"/>
                </a:solidFill>
                <a:latin typeface="Trebuchet MS"/>
                <a:cs typeface="Trebuchet MS"/>
              </a:rPr>
              <a:t>n</a:t>
            </a:r>
            <a:r>
              <a:rPr sz="1800" b="1" spc="-95" dirty="0">
                <a:solidFill>
                  <a:srgbClr val="FFFFFF"/>
                </a:solidFill>
                <a:latin typeface="Trebuchet MS"/>
                <a:cs typeface="Trebuchet MS"/>
              </a:rPr>
              <a:t> </a:t>
            </a:r>
            <a:r>
              <a:rPr sz="1800" b="1" spc="-130" dirty="0">
                <a:solidFill>
                  <a:srgbClr val="FFFFFF"/>
                </a:solidFill>
                <a:latin typeface="Trebuchet MS"/>
                <a:cs typeface="Trebuchet MS"/>
              </a:rPr>
              <a:t>o</a:t>
            </a:r>
            <a:r>
              <a:rPr sz="1800" b="1" spc="-75" dirty="0">
                <a:solidFill>
                  <a:srgbClr val="FFFFFF"/>
                </a:solidFill>
                <a:latin typeface="Trebuchet MS"/>
                <a:cs typeface="Trebuchet MS"/>
              </a:rPr>
              <a:t>lla.</a:t>
            </a:r>
            <a:endParaRPr sz="1800">
              <a:latin typeface="Trebuchet MS"/>
              <a:cs typeface="Trebuchet MS"/>
            </a:endParaRPr>
          </a:p>
          <a:p>
            <a:pPr marR="2540"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65" dirty="0">
                <a:solidFill>
                  <a:srgbClr val="FFFFFF"/>
                </a:solidFill>
                <a:latin typeface="Trebuchet MS"/>
                <a:cs typeface="Trebuchet MS"/>
              </a:rPr>
              <a:t>Ben</a:t>
            </a:r>
            <a:r>
              <a:rPr sz="1000" b="1" spc="-75" dirty="0">
                <a:solidFill>
                  <a:srgbClr val="FFFFFF"/>
                </a:solidFill>
                <a:latin typeface="Trebuchet MS"/>
                <a:cs typeface="Trebuchet MS"/>
              </a:rPr>
              <a:t> </a:t>
            </a:r>
            <a:r>
              <a:rPr sz="1000" b="1" spc="-40" dirty="0">
                <a:solidFill>
                  <a:srgbClr val="FFFFFF"/>
                </a:solidFill>
                <a:latin typeface="Trebuchet MS"/>
                <a:cs typeface="Trebuchet MS"/>
              </a:rPr>
              <a:t>Herbs</a:t>
            </a:r>
            <a:r>
              <a:rPr sz="1000" b="1" spc="-60" dirty="0">
                <a:solidFill>
                  <a:srgbClr val="FFFFFF"/>
                </a:solidFill>
                <a:latin typeface="Trebuchet MS"/>
                <a:cs typeface="Trebuchet MS"/>
              </a:rPr>
              <a:t>t</a:t>
            </a:r>
            <a:r>
              <a:rPr sz="1000" b="1" spc="-65" dirty="0">
                <a:solidFill>
                  <a:srgbClr val="FFFFFF"/>
                </a:solidFill>
                <a:latin typeface="Trebuchet MS"/>
                <a:cs typeface="Trebuchet MS"/>
              </a:rPr>
              <a:t>er</a:t>
            </a:r>
            <a:endParaRPr sz="1000">
              <a:latin typeface="Trebuchet MS"/>
              <a:cs typeface="Trebuchet MS"/>
            </a:endParaRPr>
          </a:p>
        </p:txBody>
      </p:sp>
      <p:grpSp>
        <p:nvGrpSpPr>
          <p:cNvPr id="4" name="object 4"/>
          <p:cNvGrpSpPr/>
          <p:nvPr/>
        </p:nvGrpSpPr>
        <p:grpSpPr>
          <a:xfrm>
            <a:off x="573276" y="360131"/>
            <a:ext cx="2121535" cy="505459"/>
            <a:chOff x="573276" y="360131"/>
            <a:chExt cx="2121535" cy="505459"/>
          </a:xfrm>
        </p:grpSpPr>
        <p:sp>
          <p:nvSpPr>
            <p:cNvPr id="5" name="object 5"/>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1532731" y="439870"/>
              <a:ext cx="1162041" cy="367021"/>
            </a:xfrm>
            <a:prstGeom prst="rect">
              <a:avLst/>
            </a:prstGeom>
          </p:spPr>
        </p:pic>
      </p:grpSp>
      <p:sp>
        <p:nvSpPr>
          <p:cNvPr id="7" name="object 7"/>
          <p:cNvSpPr txBox="1"/>
          <p:nvPr/>
        </p:nvSpPr>
        <p:spPr>
          <a:xfrm>
            <a:off x="105312" y="6375084"/>
            <a:ext cx="114935" cy="945515"/>
          </a:xfrm>
          <a:prstGeom prst="rect">
            <a:avLst/>
          </a:prstGeom>
        </p:spPr>
        <p:txBody>
          <a:bodyPr vert="vert270" wrap="square" lIns="0" tIns="0" rIns="0" bIns="0" rtlCol="0">
            <a:spAutoFit/>
          </a:bodyPr>
          <a:lstStyle/>
          <a:p>
            <a:pPr marL="12700">
              <a:lnSpc>
                <a:spcPts val="810"/>
              </a:lnSpc>
            </a:pPr>
            <a:r>
              <a:rPr sz="700" b="1" dirty="0">
                <a:solidFill>
                  <a:srgbClr val="FFFFFF"/>
                </a:solidFill>
                <a:latin typeface="Arial"/>
                <a:cs typeface="Arial"/>
              </a:rPr>
              <a:t>Abutalib</a:t>
            </a:r>
            <a:r>
              <a:rPr sz="700" b="1" spc="-65" dirty="0">
                <a:solidFill>
                  <a:srgbClr val="FFFFFF"/>
                </a:solidFill>
                <a:latin typeface="Arial"/>
                <a:cs typeface="Arial"/>
              </a:rPr>
              <a:t> </a:t>
            </a:r>
            <a:r>
              <a:rPr sz="700" b="1" dirty="0">
                <a:solidFill>
                  <a:srgbClr val="FFFFFF"/>
                </a:solidFill>
                <a:latin typeface="Arial"/>
                <a:cs typeface="Arial"/>
              </a:rPr>
              <a:t>Alboh</a:t>
            </a:r>
            <a:r>
              <a:rPr sz="700" b="1" spc="-10" dirty="0">
                <a:solidFill>
                  <a:srgbClr val="FFFFFF"/>
                </a:solidFill>
                <a:latin typeface="Arial"/>
                <a:cs typeface="Arial"/>
              </a:rPr>
              <a:t>ay</a:t>
            </a:r>
            <a:r>
              <a:rPr sz="700" b="1" dirty="0">
                <a:solidFill>
                  <a:srgbClr val="FFFFFF"/>
                </a:solidFill>
                <a:latin typeface="Arial"/>
                <a:cs typeface="Arial"/>
              </a:rPr>
              <a:t>a</a:t>
            </a:r>
            <a:r>
              <a:rPr sz="700" b="1" spc="-65" dirty="0">
                <a:solidFill>
                  <a:srgbClr val="FFFFFF"/>
                </a:solidFill>
                <a:latin typeface="Arial"/>
                <a:cs typeface="Arial"/>
              </a:rPr>
              <a:t> </a:t>
            </a:r>
            <a:r>
              <a:rPr sz="700" b="1" spc="-5" dirty="0">
                <a:solidFill>
                  <a:srgbClr val="FFFFFF"/>
                </a:solidFill>
                <a:latin typeface="Arial"/>
                <a:cs typeface="Arial"/>
              </a:rPr>
              <a:t>As</a:t>
            </a:r>
            <a:r>
              <a:rPr sz="700" b="1" dirty="0">
                <a:solidFill>
                  <a:srgbClr val="FFFFFF"/>
                </a:solidFill>
                <a:latin typeface="Arial"/>
                <a:cs typeface="Arial"/>
              </a:rPr>
              <a:t>saad</a:t>
            </a:r>
            <a:endParaRPr sz="700">
              <a:latin typeface="Arial"/>
              <a:cs typeface="Arial"/>
            </a:endParaRPr>
          </a:p>
        </p:txBody>
      </p:sp>
      <p:pic>
        <p:nvPicPr>
          <p:cNvPr id="8" name="Online Media 7" title="Totuuden Henki johda sinä meitä (Virsi 484)">
            <a:hlinkClick r:id="" action="ppaction://media"/>
            <a:extLst>
              <a:ext uri="{FF2B5EF4-FFF2-40B4-BE49-F238E27FC236}">
                <a16:creationId xmlns:a16="http://schemas.microsoft.com/office/drawing/2014/main" id="{8CADF34F-8F15-42B3-A9E1-A5265E636F34}"/>
              </a:ext>
            </a:extLst>
          </p:cNvPr>
          <p:cNvPicPr>
            <a:picLocks noRot="1" noChangeAspect="1"/>
          </p:cNvPicPr>
          <p:nvPr>
            <a:videoFile r:link="rId1"/>
          </p:nvPr>
        </p:nvPicPr>
        <p:blipFill>
          <a:blip r:embed="rId6"/>
          <a:stretch>
            <a:fillRect/>
          </a:stretch>
        </p:blipFill>
        <p:spPr>
          <a:xfrm>
            <a:off x="9650603" y="6871552"/>
            <a:ext cx="1041400" cy="781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1180078" y="2827540"/>
            <a:ext cx="2665730" cy="1816100"/>
          </a:xfrm>
          <a:prstGeom prst="rect">
            <a:avLst/>
          </a:prstGeom>
        </p:spPr>
        <p:txBody>
          <a:bodyPr vert="horz" wrap="square" lIns="0" tIns="38100" rIns="0" bIns="0" rtlCol="0">
            <a:spAutoFit/>
          </a:bodyPr>
          <a:lstStyle/>
          <a:p>
            <a:pPr marL="12700" marR="5080" indent="-635" algn="ctr">
              <a:lnSpc>
                <a:spcPts val="2000"/>
              </a:lnSpc>
              <a:spcBef>
                <a:spcPts val="300"/>
              </a:spcBef>
            </a:pPr>
            <a:r>
              <a:rPr sz="1800" b="1" spc="5" dirty="0">
                <a:solidFill>
                  <a:srgbClr val="FFFFFF"/>
                </a:solidFill>
                <a:latin typeface="Trebuchet MS"/>
                <a:cs typeface="Trebuchet MS"/>
              </a:rPr>
              <a:t>Jo</a:t>
            </a:r>
            <a:r>
              <a:rPr sz="1800" b="1" spc="-10" dirty="0">
                <a:solidFill>
                  <a:srgbClr val="FFFFFF"/>
                </a:solidFill>
                <a:latin typeface="Trebuchet MS"/>
                <a:cs typeface="Trebuchet MS"/>
              </a:rPr>
              <a:t>s</a:t>
            </a:r>
            <a:r>
              <a:rPr sz="1800" b="1" spc="-95" dirty="0">
                <a:solidFill>
                  <a:srgbClr val="FFFFFF"/>
                </a:solidFill>
                <a:latin typeface="Trebuchet MS"/>
                <a:cs typeface="Trebuchet MS"/>
              </a:rPr>
              <a:t> od</a:t>
            </a:r>
            <a:r>
              <a:rPr sz="1800" b="1" spc="-135" dirty="0">
                <a:solidFill>
                  <a:srgbClr val="FFFFFF"/>
                </a:solidFill>
                <a:latin typeface="Trebuchet MS"/>
                <a:cs typeface="Trebuchet MS"/>
              </a:rPr>
              <a:t>o</a:t>
            </a:r>
            <a:r>
              <a:rPr sz="1800" b="1" dirty="0">
                <a:solidFill>
                  <a:srgbClr val="FFFFFF"/>
                </a:solidFill>
                <a:latin typeface="Trebuchet MS"/>
                <a:cs typeface="Trebuchet MS"/>
              </a:rPr>
              <a:t>tta</a:t>
            </a:r>
            <a:r>
              <a:rPr sz="1800" b="1" spc="-20" dirty="0">
                <a:solidFill>
                  <a:srgbClr val="FFFFFF"/>
                </a:solidFill>
                <a:latin typeface="Trebuchet MS"/>
                <a:cs typeface="Trebuchet MS"/>
              </a:rPr>
              <a:t>a</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50" dirty="0">
                <a:solidFill>
                  <a:srgbClr val="FFFFFF"/>
                </a:solidFill>
                <a:latin typeface="Trebuchet MS"/>
                <a:cs typeface="Trebuchet MS"/>
              </a:rPr>
              <a:t>ai</a:t>
            </a:r>
            <a:r>
              <a:rPr sz="1800" b="1" spc="-120" dirty="0">
                <a:solidFill>
                  <a:srgbClr val="FFFFFF"/>
                </a:solidFill>
                <a:latin typeface="Trebuchet MS"/>
                <a:cs typeface="Trebuchet MS"/>
              </a:rPr>
              <a:t>k</a:t>
            </a:r>
            <a:r>
              <a:rPr sz="1800" b="1" spc="-114" dirty="0">
                <a:solidFill>
                  <a:srgbClr val="FFFFFF"/>
                </a:solidFill>
                <a:latin typeface="Trebuchet MS"/>
                <a:cs typeface="Trebuchet MS"/>
              </a:rPr>
              <a:t>e</a:t>
            </a:r>
            <a:r>
              <a:rPr sz="1800" b="1" spc="-130" dirty="0">
                <a:solidFill>
                  <a:srgbClr val="FFFFFF"/>
                </a:solidFill>
                <a:latin typeface="Trebuchet MS"/>
                <a:cs typeface="Trebuchet MS"/>
              </a:rPr>
              <a:t>n</a:t>
            </a:r>
            <a:r>
              <a:rPr sz="1800" b="1" spc="-95" dirty="0">
                <a:solidFill>
                  <a:srgbClr val="FFFFFF"/>
                </a:solidFill>
                <a:latin typeface="Trebuchet MS"/>
                <a:cs typeface="Trebuchet MS"/>
              </a:rPr>
              <a:t> </a:t>
            </a:r>
            <a:r>
              <a:rPr sz="1800" b="1" spc="-130" dirty="0">
                <a:solidFill>
                  <a:srgbClr val="FFFFFF"/>
                </a:solidFill>
                <a:latin typeface="Trebuchet MS"/>
                <a:cs typeface="Trebuchet MS"/>
              </a:rPr>
              <a:t>o</a:t>
            </a:r>
            <a:r>
              <a:rPr sz="1800" b="1" spc="-55" dirty="0">
                <a:solidFill>
                  <a:srgbClr val="FFFFFF"/>
                </a:solidFill>
                <a:latin typeface="Trebuchet MS"/>
                <a:cs typeface="Trebuchet MS"/>
              </a:rPr>
              <a:t>l</a:t>
            </a:r>
            <a:r>
              <a:rPr sz="1800" b="1" spc="-160" dirty="0">
                <a:solidFill>
                  <a:srgbClr val="FFFFFF"/>
                </a:solidFill>
                <a:latin typeface="Trebuchet MS"/>
                <a:cs typeface="Trebuchet MS"/>
              </a:rPr>
              <a:t>e</a:t>
            </a:r>
            <a:r>
              <a:rPr sz="1800" b="1" spc="-50" dirty="0">
                <a:solidFill>
                  <a:srgbClr val="FFFFFF"/>
                </a:solidFill>
                <a:latin typeface="Trebuchet MS"/>
                <a:cs typeface="Trebuchet MS"/>
              </a:rPr>
              <a:t>v</a:t>
            </a:r>
            <a:r>
              <a:rPr sz="1800" b="1" spc="-45" dirty="0">
                <a:solidFill>
                  <a:srgbClr val="FFFFFF"/>
                </a:solidFill>
                <a:latin typeface="Trebuchet MS"/>
                <a:cs typeface="Trebuchet MS"/>
              </a:rPr>
              <a:t>an  </a:t>
            </a:r>
            <a:r>
              <a:rPr sz="1800" b="1" spc="-25" dirty="0">
                <a:solidFill>
                  <a:srgbClr val="FFFFFF"/>
                </a:solidFill>
                <a:latin typeface="Trebuchet MS"/>
                <a:cs typeface="Trebuchet MS"/>
              </a:rPr>
              <a:t>tä</a:t>
            </a:r>
            <a:r>
              <a:rPr sz="1800" b="1" spc="-65" dirty="0">
                <a:solidFill>
                  <a:srgbClr val="FFFFFF"/>
                </a:solidFill>
                <a:latin typeface="Trebuchet MS"/>
                <a:cs typeface="Trebuchet MS"/>
              </a:rPr>
              <a:t>y</a:t>
            </a:r>
            <a:r>
              <a:rPr sz="1800" b="1" spc="-95" dirty="0">
                <a:solidFill>
                  <a:srgbClr val="FFFFFF"/>
                </a:solidFill>
                <a:latin typeface="Trebuchet MS"/>
                <a:cs typeface="Trebuchet MS"/>
              </a:rPr>
              <a:t>d</a:t>
            </a:r>
            <a:r>
              <a:rPr sz="1800" b="1" spc="-160" dirty="0">
                <a:solidFill>
                  <a:srgbClr val="FFFFFF"/>
                </a:solidFill>
                <a:latin typeface="Trebuchet MS"/>
                <a:cs typeface="Trebuchet MS"/>
              </a:rPr>
              <a:t>e</a:t>
            </a:r>
            <a:r>
              <a:rPr sz="1800" b="1" spc="-5" dirty="0">
                <a:solidFill>
                  <a:srgbClr val="FFFFFF"/>
                </a:solidFill>
                <a:latin typeface="Trebuchet MS"/>
                <a:cs typeface="Trebuchet MS"/>
              </a:rPr>
              <a:t>llist</a:t>
            </a:r>
            <a:r>
              <a:rPr sz="1800" b="1" spc="-30" dirty="0">
                <a:solidFill>
                  <a:srgbClr val="FFFFFF"/>
                </a:solidFill>
                <a:latin typeface="Trebuchet MS"/>
                <a:cs typeface="Trebuchet MS"/>
              </a:rPr>
              <a:t>ä</a:t>
            </a:r>
            <a:r>
              <a:rPr sz="1800" b="1" spc="-95" dirty="0">
                <a:solidFill>
                  <a:srgbClr val="FFFFFF"/>
                </a:solidFill>
                <a:latin typeface="Trebuchet MS"/>
                <a:cs typeface="Trebuchet MS"/>
              </a:rPr>
              <a:t> </a:t>
            </a:r>
            <a:r>
              <a:rPr sz="1800" b="1" spc="-114" dirty="0">
                <a:solidFill>
                  <a:srgbClr val="FFFFFF"/>
                </a:solidFill>
                <a:latin typeface="Trebuchet MS"/>
                <a:cs typeface="Trebuchet MS"/>
              </a:rPr>
              <a:t>enne</a:t>
            </a:r>
            <a:r>
              <a:rPr sz="1800" b="1" spc="-120" dirty="0">
                <a:solidFill>
                  <a:srgbClr val="FFFFFF"/>
                </a:solidFill>
                <a:latin typeface="Trebuchet MS"/>
                <a:cs typeface="Trebuchet MS"/>
              </a:rPr>
              <a:t>n</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75" dirty="0">
                <a:solidFill>
                  <a:srgbClr val="FFFFFF"/>
                </a:solidFill>
                <a:latin typeface="Trebuchet MS"/>
                <a:cs typeface="Trebuchet MS"/>
              </a:rPr>
              <a:t>uin  </a:t>
            </a:r>
            <a:r>
              <a:rPr sz="1800" b="1" spc="-65" dirty="0">
                <a:solidFill>
                  <a:srgbClr val="FFFFFF"/>
                </a:solidFill>
                <a:latin typeface="Trebuchet MS"/>
                <a:cs typeface="Trebuchet MS"/>
              </a:rPr>
              <a:t>ryhty</a:t>
            </a:r>
            <a:r>
              <a:rPr sz="1800" b="1" spc="-85" dirty="0">
                <a:solidFill>
                  <a:srgbClr val="FFFFFF"/>
                </a:solidFill>
                <a:latin typeface="Trebuchet MS"/>
                <a:cs typeface="Trebuchet MS"/>
              </a:rPr>
              <a:t>y</a:t>
            </a:r>
            <a:r>
              <a:rPr sz="1800" b="1" spc="-95" dirty="0">
                <a:solidFill>
                  <a:srgbClr val="FFFFFF"/>
                </a:solidFill>
                <a:latin typeface="Trebuchet MS"/>
                <a:cs typeface="Trebuchet MS"/>
              </a:rPr>
              <a:t> </a:t>
            </a:r>
            <a:r>
              <a:rPr sz="1800" b="1" spc="-20" dirty="0">
                <a:solidFill>
                  <a:srgbClr val="FFFFFF"/>
                </a:solidFill>
                <a:latin typeface="Trebuchet MS"/>
                <a:cs typeface="Trebuchet MS"/>
              </a:rPr>
              <a:t>t</a:t>
            </a:r>
            <a:r>
              <a:rPr sz="1800" b="1" spc="-100" dirty="0">
                <a:solidFill>
                  <a:srgbClr val="FFFFFF"/>
                </a:solidFill>
                <a:latin typeface="Trebuchet MS"/>
                <a:cs typeface="Trebuchet MS"/>
              </a:rPr>
              <a:t>oim</a:t>
            </a:r>
            <a:r>
              <a:rPr sz="1800" b="1" spc="-125" dirty="0">
                <a:solidFill>
                  <a:srgbClr val="FFFFFF"/>
                </a:solidFill>
                <a:latin typeface="Trebuchet MS"/>
                <a:cs typeface="Trebuchet MS"/>
              </a:rPr>
              <a:t>ee</a:t>
            </a:r>
            <a:r>
              <a:rPr sz="1800" b="1" spc="-175" dirty="0">
                <a:solidFill>
                  <a:srgbClr val="FFFFFF"/>
                </a:solidFill>
                <a:latin typeface="Trebuchet MS"/>
                <a:cs typeface="Trebuchet MS"/>
              </a:rPr>
              <a:t>n</a:t>
            </a:r>
            <a:r>
              <a:rPr sz="1800" b="1" spc="-120" dirty="0">
                <a:solidFill>
                  <a:srgbClr val="FFFFFF"/>
                </a:solidFill>
                <a:latin typeface="Trebuchet MS"/>
                <a:cs typeface="Trebuchet MS"/>
              </a:rPr>
              <a:t>,</a:t>
            </a:r>
            <a:r>
              <a:rPr sz="1800" b="1" spc="-170" dirty="0">
                <a:solidFill>
                  <a:srgbClr val="FFFFFF"/>
                </a:solidFill>
                <a:latin typeface="Trebuchet MS"/>
                <a:cs typeface="Trebuchet MS"/>
              </a:rPr>
              <a:t> </a:t>
            </a:r>
            <a:r>
              <a:rPr sz="1800" b="1" spc="-95" dirty="0">
                <a:solidFill>
                  <a:srgbClr val="FFFFFF"/>
                </a:solidFill>
                <a:latin typeface="Trebuchet MS"/>
                <a:cs typeface="Trebuchet MS"/>
              </a:rPr>
              <a:t>o</a:t>
            </a:r>
            <a:r>
              <a:rPr sz="1800" b="1" spc="-114" dirty="0">
                <a:solidFill>
                  <a:srgbClr val="FFFFFF"/>
                </a:solidFill>
                <a:latin typeface="Trebuchet MS"/>
                <a:cs typeface="Trebuchet MS"/>
              </a:rPr>
              <a:t>n</a:t>
            </a:r>
            <a:r>
              <a:rPr sz="1800" b="1" spc="-95" dirty="0">
                <a:solidFill>
                  <a:srgbClr val="FFFFFF"/>
                </a:solidFill>
                <a:latin typeface="Trebuchet MS"/>
                <a:cs typeface="Trebuchet MS"/>
              </a:rPr>
              <a:t> </a:t>
            </a:r>
            <a:r>
              <a:rPr sz="1800" b="1" spc="-20" dirty="0">
                <a:solidFill>
                  <a:srgbClr val="FFFFFF"/>
                </a:solidFill>
                <a:latin typeface="Trebuchet MS"/>
                <a:cs typeface="Trebuchet MS"/>
              </a:rPr>
              <a:t>sam</a:t>
            </a:r>
            <a:r>
              <a:rPr sz="1800" b="1" spc="-30" dirty="0">
                <a:solidFill>
                  <a:srgbClr val="FFFFFF"/>
                </a:solidFill>
                <a:latin typeface="Trebuchet MS"/>
                <a:cs typeface="Trebuchet MS"/>
              </a:rPr>
              <a:t>a  </a:t>
            </a:r>
            <a:r>
              <a:rPr sz="1800" b="1" spc="-140" dirty="0">
                <a:solidFill>
                  <a:srgbClr val="FFFFFF"/>
                </a:solidFill>
                <a:latin typeface="Trebuchet MS"/>
                <a:cs typeface="Trebuchet MS"/>
              </a:rPr>
              <a:t>k</a:t>
            </a:r>
            <a:r>
              <a:rPr sz="1800" b="1" spc="-80" dirty="0">
                <a:solidFill>
                  <a:srgbClr val="FFFFFF"/>
                </a:solidFill>
                <a:latin typeface="Trebuchet MS"/>
                <a:cs typeface="Trebuchet MS"/>
              </a:rPr>
              <a:t>ui</a:t>
            </a:r>
            <a:r>
              <a:rPr sz="1800" b="1" spc="-125" dirty="0">
                <a:solidFill>
                  <a:srgbClr val="FFFFFF"/>
                </a:solidFill>
                <a:latin typeface="Trebuchet MS"/>
                <a:cs typeface="Trebuchet MS"/>
              </a:rPr>
              <a:t>n</a:t>
            </a:r>
            <a:r>
              <a:rPr sz="1800" b="1" spc="-95" dirty="0">
                <a:solidFill>
                  <a:srgbClr val="FFFFFF"/>
                </a:solidFill>
                <a:latin typeface="Trebuchet MS"/>
                <a:cs typeface="Trebuchet MS"/>
              </a:rPr>
              <a:t> </a:t>
            </a:r>
            <a:r>
              <a:rPr sz="1800" b="1" spc="-25" dirty="0">
                <a:solidFill>
                  <a:srgbClr val="FFFFFF"/>
                </a:solidFill>
                <a:latin typeface="Trebuchet MS"/>
                <a:cs typeface="Trebuchet MS"/>
              </a:rPr>
              <a:t>lähtisi</a:t>
            </a:r>
            <a:r>
              <a:rPr sz="1800" b="1" spc="-95" dirty="0">
                <a:solidFill>
                  <a:srgbClr val="FFFFFF"/>
                </a:solidFill>
                <a:latin typeface="Trebuchet MS"/>
                <a:cs typeface="Trebuchet MS"/>
              </a:rPr>
              <a:t> </a:t>
            </a:r>
            <a:r>
              <a:rPr sz="1800" b="1" spc="-60" dirty="0">
                <a:solidFill>
                  <a:srgbClr val="FFFFFF"/>
                </a:solidFill>
                <a:latin typeface="Trebuchet MS"/>
                <a:cs typeface="Trebuchet MS"/>
              </a:rPr>
              <a:t>mat</a:t>
            </a:r>
            <a:r>
              <a:rPr sz="1800" b="1" spc="-105" dirty="0">
                <a:solidFill>
                  <a:srgbClr val="FFFFFF"/>
                </a:solidFill>
                <a:latin typeface="Trebuchet MS"/>
                <a:cs typeface="Trebuchet MS"/>
              </a:rPr>
              <a:t>k</a:t>
            </a:r>
            <a:r>
              <a:rPr sz="1800" b="1" spc="-50" dirty="0">
                <a:solidFill>
                  <a:srgbClr val="FFFFFF"/>
                </a:solidFill>
                <a:latin typeface="Trebuchet MS"/>
                <a:cs typeface="Trebuchet MS"/>
              </a:rPr>
              <a:t>aa</a:t>
            </a:r>
            <a:r>
              <a:rPr sz="1800" b="1" spc="-70" dirty="0">
                <a:solidFill>
                  <a:srgbClr val="FFFFFF"/>
                </a:solidFill>
                <a:latin typeface="Trebuchet MS"/>
                <a:cs typeface="Trebuchet MS"/>
              </a:rPr>
              <a:t>n</a:t>
            </a:r>
            <a:r>
              <a:rPr sz="1800" b="1" spc="-95" dirty="0">
                <a:solidFill>
                  <a:srgbClr val="FFFFFF"/>
                </a:solidFill>
                <a:latin typeface="Trebuchet MS"/>
                <a:cs typeface="Trebuchet MS"/>
              </a:rPr>
              <a:t> </a:t>
            </a:r>
            <a:r>
              <a:rPr sz="1800" b="1" spc="-50" dirty="0">
                <a:solidFill>
                  <a:srgbClr val="FFFFFF"/>
                </a:solidFill>
                <a:latin typeface="Trebuchet MS"/>
                <a:cs typeface="Trebuchet MS"/>
              </a:rPr>
              <a:t>v</a:t>
            </a:r>
            <a:r>
              <a:rPr sz="1800" b="1" spc="20" dirty="0">
                <a:solidFill>
                  <a:srgbClr val="FFFFFF"/>
                </a:solidFill>
                <a:latin typeface="Trebuchet MS"/>
                <a:cs typeface="Trebuchet MS"/>
              </a:rPr>
              <a:t>asta  </a:t>
            </a:r>
            <a:r>
              <a:rPr sz="1800" b="1" spc="-140" dirty="0">
                <a:solidFill>
                  <a:srgbClr val="FFFFFF"/>
                </a:solidFill>
                <a:latin typeface="Trebuchet MS"/>
                <a:cs typeface="Trebuchet MS"/>
              </a:rPr>
              <a:t>k</a:t>
            </a:r>
            <a:r>
              <a:rPr sz="1800" b="1" spc="-105" dirty="0">
                <a:solidFill>
                  <a:srgbClr val="FFFFFF"/>
                </a:solidFill>
                <a:latin typeface="Trebuchet MS"/>
                <a:cs typeface="Trebuchet MS"/>
              </a:rPr>
              <a:t>u</a:t>
            </a:r>
            <a:r>
              <a:rPr sz="1800" b="1" spc="-120" dirty="0">
                <a:solidFill>
                  <a:srgbClr val="FFFFFF"/>
                </a:solidFill>
                <a:latin typeface="Trebuchet MS"/>
                <a:cs typeface="Trebuchet MS"/>
              </a:rPr>
              <a:t>n</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70" dirty="0">
                <a:solidFill>
                  <a:srgbClr val="FFFFFF"/>
                </a:solidFill>
                <a:latin typeface="Trebuchet MS"/>
                <a:cs typeface="Trebuchet MS"/>
              </a:rPr>
              <a:t>aikk</a:t>
            </a:r>
            <a:r>
              <a:rPr sz="1800" b="1" spc="-55" dirty="0">
                <a:solidFill>
                  <a:srgbClr val="FFFFFF"/>
                </a:solidFill>
                <a:latin typeface="Trebuchet MS"/>
                <a:cs typeface="Trebuchet MS"/>
              </a:rPr>
              <a:t>i</a:t>
            </a:r>
            <a:r>
              <a:rPr sz="1800" b="1" spc="-95" dirty="0">
                <a:solidFill>
                  <a:srgbClr val="FFFFFF"/>
                </a:solidFill>
                <a:latin typeface="Trebuchet MS"/>
                <a:cs typeface="Trebuchet MS"/>
              </a:rPr>
              <a:t> </a:t>
            </a:r>
            <a:r>
              <a:rPr sz="1800" b="1" spc="-50" dirty="0">
                <a:solidFill>
                  <a:srgbClr val="FFFFFF"/>
                </a:solidFill>
                <a:latin typeface="Trebuchet MS"/>
                <a:cs typeface="Trebuchet MS"/>
              </a:rPr>
              <a:t>lii</a:t>
            </a:r>
            <a:r>
              <a:rPr sz="1800" b="1" spc="-155" dirty="0">
                <a:solidFill>
                  <a:srgbClr val="FFFFFF"/>
                </a:solidFill>
                <a:latin typeface="Trebuchet MS"/>
                <a:cs typeface="Trebuchet MS"/>
              </a:rPr>
              <a:t>k</a:t>
            </a:r>
            <a:r>
              <a:rPr sz="1800" b="1" spc="-125" dirty="0">
                <a:solidFill>
                  <a:srgbClr val="FFFFFF"/>
                </a:solidFill>
                <a:latin typeface="Trebuchet MS"/>
                <a:cs typeface="Trebuchet MS"/>
              </a:rPr>
              <a:t>e</a:t>
            </a:r>
            <a:r>
              <a:rPr sz="1800" b="1" spc="-114" dirty="0">
                <a:solidFill>
                  <a:srgbClr val="FFFFFF"/>
                </a:solidFill>
                <a:latin typeface="Trebuchet MS"/>
                <a:cs typeface="Trebuchet MS"/>
              </a:rPr>
              <a:t>nn</a:t>
            </a:r>
            <a:r>
              <a:rPr sz="1800" b="1" spc="-150" dirty="0">
                <a:solidFill>
                  <a:srgbClr val="FFFFFF"/>
                </a:solidFill>
                <a:latin typeface="Trebuchet MS"/>
                <a:cs typeface="Trebuchet MS"/>
              </a:rPr>
              <a:t>e</a:t>
            </a:r>
            <a:r>
              <a:rPr sz="1800" b="1" spc="-50" dirty="0">
                <a:solidFill>
                  <a:srgbClr val="FFFFFF"/>
                </a:solidFill>
                <a:latin typeface="Trebuchet MS"/>
                <a:cs typeface="Trebuchet MS"/>
              </a:rPr>
              <a:t>val</a:t>
            </a:r>
            <a:r>
              <a:rPr sz="1800" b="1" spc="-110" dirty="0">
                <a:solidFill>
                  <a:srgbClr val="FFFFFF"/>
                </a:solidFill>
                <a:latin typeface="Trebuchet MS"/>
                <a:cs typeface="Trebuchet MS"/>
              </a:rPr>
              <a:t>o</a:t>
            </a:r>
            <a:r>
              <a:rPr sz="1800" b="1" spc="5" dirty="0">
                <a:solidFill>
                  <a:srgbClr val="FFFFFF"/>
                </a:solidFill>
                <a:latin typeface="Trebuchet MS"/>
                <a:cs typeface="Trebuchet MS"/>
              </a:rPr>
              <a:t>t  </a:t>
            </a:r>
            <a:r>
              <a:rPr sz="1800" b="1" spc="-30" dirty="0">
                <a:solidFill>
                  <a:srgbClr val="FFFFFF"/>
                </a:solidFill>
                <a:latin typeface="Trebuchet MS"/>
                <a:cs typeface="Trebuchet MS"/>
              </a:rPr>
              <a:t>näyttävät</a:t>
            </a:r>
            <a:r>
              <a:rPr sz="1800" b="1" spc="-100" dirty="0">
                <a:solidFill>
                  <a:srgbClr val="FFFFFF"/>
                </a:solidFill>
                <a:latin typeface="Trebuchet MS"/>
                <a:cs typeface="Trebuchet MS"/>
              </a:rPr>
              <a:t> </a:t>
            </a:r>
            <a:r>
              <a:rPr sz="1800" b="1" spc="-80" dirty="0">
                <a:solidFill>
                  <a:srgbClr val="FFFFFF"/>
                </a:solidFill>
                <a:latin typeface="Trebuchet MS"/>
                <a:cs typeface="Trebuchet MS"/>
              </a:rPr>
              <a:t>vihreää.</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100" dirty="0">
                <a:solidFill>
                  <a:srgbClr val="FFFFFF"/>
                </a:solidFill>
                <a:latin typeface="Trebuchet MS"/>
                <a:cs typeface="Trebuchet MS"/>
              </a:rPr>
              <a:t>K</a:t>
            </a:r>
            <a:r>
              <a:rPr sz="1000" b="1" spc="-40" dirty="0">
                <a:solidFill>
                  <a:srgbClr val="FFFFFF"/>
                </a:solidFill>
                <a:latin typeface="Trebuchet MS"/>
                <a:cs typeface="Trebuchet MS"/>
              </a:rPr>
              <a:t>a</a:t>
            </a:r>
            <a:r>
              <a:rPr sz="1000" b="1" spc="-65" dirty="0">
                <a:solidFill>
                  <a:srgbClr val="FFFFFF"/>
                </a:solidFill>
                <a:latin typeface="Trebuchet MS"/>
                <a:cs typeface="Trebuchet MS"/>
              </a:rPr>
              <a:t>r</a:t>
            </a:r>
            <a:r>
              <a:rPr sz="1000" b="1" spc="-75" dirty="0">
                <a:solidFill>
                  <a:srgbClr val="FFFFFF"/>
                </a:solidFill>
                <a:latin typeface="Trebuchet MS"/>
                <a:cs typeface="Trebuchet MS"/>
              </a:rPr>
              <a:t>en </a:t>
            </a:r>
            <a:r>
              <a:rPr sz="1000" b="1" spc="-25" dirty="0">
                <a:solidFill>
                  <a:srgbClr val="FFFFFF"/>
                </a:solidFill>
                <a:latin typeface="Trebuchet MS"/>
                <a:cs typeface="Trebuchet MS"/>
              </a:rPr>
              <a:t>I</a:t>
            </a:r>
            <a:r>
              <a:rPr sz="1000" b="1" spc="-65" dirty="0">
                <a:solidFill>
                  <a:srgbClr val="FFFFFF"/>
                </a:solidFill>
                <a:latin typeface="Trebuchet MS"/>
                <a:cs typeface="Trebuchet MS"/>
              </a:rPr>
              <a:t>r</a:t>
            </a:r>
            <a:r>
              <a:rPr sz="1000" b="1" spc="-100" dirty="0">
                <a:solidFill>
                  <a:srgbClr val="FFFFFF"/>
                </a:solidFill>
                <a:latin typeface="Trebuchet MS"/>
                <a:cs typeface="Trebuchet MS"/>
              </a:rPr>
              <a:t>e</a:t>
            </a:r>
            <a:r>
              <a:rPr sz="1000" b="1" spc="-50" dirty="0">
                <a:solidFill>
                  <a:srgbClr val="FFFFFF"/>
                </a:solidFill>
                <a:latin typeface="Trebuchet MS"/>
                <a:cs typeface="Trebuchet MS"/>
              </a:rPr>
              <a:t>land</a:t>
            </a:r>
            <a:endParaRPr sz="1000">
              <a:latin typeface="Trebuchet MS"/>
              <a:cs typeface="Trebuchet MS"/>
            </a:endParaRPr>
          </a:p>
        </p:txBody>
      </p:sp>
      <p:grpSp>
        <p:nvGrpSpPr>
          <p:cNvPr id="4" name="object 4"/>
          <p:cNvGrpSpPr/>
          <p:nvPr/>
        </p:nvGrpSpPr>
        <p:grpSpPr>
          <a:xfrm>
            <a:off x="573276" y="360131"/>
            <a:ext cx="2121535" cy="505459"/>
            <a:chOff x="573276" y="360131"/>
            <a:chExt cx="2121535" cy="505459"/>
          </a:xfrm>
        </p:grpSpPr>
        <p:sp>
          <p:nvSpPr>
            <p:cNvPr id="5" name="object 5"/>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1532731" y="439870"/>
              <a:ext cx="1162041" cy="367021"/>
            </a:xfrm>
            <a:prstGeom prst="rect">
              <a:avLst/>
            </a:prstGeom>
          </p:spPr>
        </p:pic>
      </p:grpSp>
      <p:sp>
        <p:nvSpPr>
          <p:cNvPr id="7" name="object 7"/>
          <p:cNvSpPr txBox="1"/>
          <p:nvPr/>
        </p:nvSpPr>
        <p:spPr>
          <a:xfrm>
            <a:off x="105312" y="6701712"/>
            <a:ext cx="114935" cy="619125"/>
          </a:xfrm>
          <a:prstGeom prst="rect">
            <a:avLst/>
          </a:prstGeom>
        </p:spPr>
        <p:txBody>
          <a:bodyPr vert="vert270" wrap="square" lIns="0" tIns="0" rIns="0" bIns="0" rtlCol="0">
            <a:spAutoFit/>
          </a:bodyPr>
          <a:lstStyle/>
          <a:p>
            <a:pPr marL="12700">
              <a:lnSpc>
                <a:spcPts val="810"/>
              </a:lnSpc>
            </a:pPr>
            <a:r>
              <a:rPr sz="700" b="1" spc="-5" dirty="0">
                <a:solidFill>
                  <a:srgbClr val="FFFFFF"/>
                </a:solidFill>
                <a:latin typeface="Arial"/>
                <a:cs typeface="Arial"/>
              </a:rPr>
              <a:t>H</a:t>
            </a:r>
            <a:r>
              <a:rPr sz="700" b="1" dirty="0">
                <a:solidFill>
                  <a:srgbClr val="FFFFFF"/>
                </a:solidFill>
                <a:latin typeface="Arial"/>
                <a:cs typeface="Arial"/>
              </a:rPr>
              <a:t>ugh</a:t>
            </a:r>
            <a:r>
              <a:rPr sz="700" b="1" spc="-45" dirty="0">
                <a:solidFill>
                  <a:srgbClr val="FFFFFF"/>
                </a:solidFill>
                <a:latin typeface="Arial"/>
                <a:cs typeface="Arial"/>
              </a:rPr>
              <a:t> </a:t>
            </a:r>
            <a:r>
              <a:rPr sz="700" b="1" spc="-10" dirty="0">
                <a:solidFill>
                  <a:srgbClr val="FFFFFF"/>
                </a:solidFill>
                <a:latin typeface="Arial"/>
                <a:cs typeface="Arial"/>
              </a:rPr>
              <a:t>R</a:t>
            </a:r>
            <a:r>
              <a:rPr sz="700" b="1" dirty="0">
                <a:solidFill>
                  <a:srgbClr val="FFFFFF"/>
                </a:solidFill>
                <a:latin typeface="Arial"/>
                <a:cs typeface="Arial"/>
              </a:rPr>
              <a:t>uther</a:t>
            </a:r>
            <a:r>
              <a:rPr sz="700" b="1" spc="-10" dirty="0">
                <a:solidFill>
                  <a:srgbClr val="FFFFFF"/>
                </a:solidFill>
                <a:latin typeface="Arial"/>
                <a:cs typeface="Arial"/>
              </a:rPr>
              <a:t>f</a:t>
            </a:r>
            <a:r>
              <a:rPr sz="700" b="1" dirty="0">
                <a:solidFill>
                  <a:srgbClr val="FFFFFF"/>
                </a:solidFill>
                <a:latin typeface="Arial"/>
                <a:cs typeface="Arial"/>
              </a:rPr>
              <a:t>o</a:t>
            </a:r>
            <a:r>
              <a:rPr sz="700" b="1" spc="-10" dirty="0">
                <a:solidFill>
                  <a:srgbClr val="FFFFFF"/>
                </a:solidFill>
                <a:latin typeface="Arial"/>
                <a:cs typeface="Arial"/>
              </a:rPr>
              <a:t>r</a:t>
            </a:r>
            <a:r>
              <a:rPr sz="700" b="1" dirty="0">
                <a:solidFill>
                  <a:srgbClr val="FFFFFF"/>
                </a:solidFill>
                <a:latin typeface="Arial"/>
                <a:cs typeface="Arial"/>
              </a:rPr>
              <a:t>d</a:t>
            </a:r>
            <a:endParaRPr sz="700">
              <a:latin typeface="Arial"/>
              <a:cs typeface="Arial"/>
            </a:endParaRPr>
          </a:p>
        </p:txBody>
      </p:sp>
      <p:pic>
        <p:nvPicPr>
          <p:cNvPr id="8" name="Online Media 7" title="Jumalan kämmenellä (Virsi 499)">
            <a:hlinkClick r:id="" action="ppaction://media"/>
            <a:extLst>
              <a:ext uri="{FF2B5EF4-FFF2-40B4-BE49-F238E27FC236}">
                <a16:creationId xmlns:a16="http://schemas.microsoft.com/office/drawing/2014/main" id="{53AA2342-021A-479B-A703-34E6CDD13F5C}"/>
              </a:ext>
            </a:extLst>
          </p:cNvPr>
          <p:cNvPicPr>
            <a:picLocks noRot="1" noChangeAspect="1"/>
          </p:cNvPicPr>
          <p:nvPr>
            <a:videoFile r:link="rId1"/>
          </p:nvPr>
        </p:nvPicPr>
        <p:blipFill>
          <a:blip r:embed="rId6"/>
          <a:stretch>
            <a:fillRect/>
          </a:stretch>
        </p:blipFill>
        <p:spPr>
          <a:xfrm>
            <a:off x="9679360" y="6994854"/>
            <a:ext cx="1000265" cy="565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7532490" y="5089540"/>
            <a:ext cx="2308860" cy="1308100"/>
          </a:xfrm>
          <a:prstGeom prst="rect">
            <a:avLst/>
          </a:prstGeom>
        </p:spPr>
        <p:txBody>
          <a:bodyPr vert="horz" wrap="square" lIns="0" tIns="38100" rIns="0" bIns="0" rtlCol="0">
            <a:spAutoFit/>
          </a:bodyPr>
          <a:lstStyle/>
          <a:p>
            <a:pPr marL="12700" marR="5080" indent="-635" algn="ctr">
              <a:lnSpc>
                <a:spcPts val="2000"/>
              </a:lnSpc>
              <a:spcBef>
                <a:spcPts val="300"/>
              </a:spcBef>
            </a:pPr>
            <a:r>
              <a:rPr sz="1800" b="1" spc="-370" dirty="0">
                <a:solidFill>
                  <a:srgbClr val="FFFFFF"/>
                </a:solidFill>
                <a:latin typeface="Trebuchet MS"/>
                <a:cs typeface="Trebuchet MS"/>
              </a:rPr>
              <a:t>T</a:t>
            </a:r>
            <a:r>
              <a:rPr sz="1800" b="1" spc="-95" dirty="0">
                <a:solidFill>
                  <a:srgbClr val="FFFFFF"/>
                </a:solidFill>
                <a:latin typeface="Trebuchet MS"/>
                <a:cs typeface="Trebuchet MS"/>
              </a:rPr>
              <a:t>uhanne</a:t>
            </a:r>
            <a:r>
              <a:rPr sz="1800" b="1" spc="30" dirty="0">
                <a:solidFill>
                  <a:srgbClr val="FFFFFF"/>
                </a:solidFill>
                <a:latin typeface="Trebuchet MS"/>
                <a:cs typeface="Trebuchet MS"/>
              </a:rPr>
              <a:t>st</a:t>
            </a:r>
            <a:r>
              <a:rPr sz="1800" b="1" spc="10" dirty="0">
                <a:solidFill>
                  <a:srgbClr val="FFFFFF"/>
                </a:solidFill>
                <a:latin typeface="Trebuchet MS"/>
                <a:cs typeface="Trebuchet MS"/>
              </a:rPr>
              <a:t>i</a:t>
            </a:r>
            <a:r>
              <a:rPr sz="1800" b="1" spc="-95" dirty="0">
                <a:solidFill>
                  <a:srgbClr val="FFFFFF"/>
                </a:solidFill>
                <a:latin typeface="Trebuchet MS"/>
                <a:cs typeface="Trebuchet MS"/>
              </a:rPr>
              <a:t> </a:t>
            </a:r>
            <a:r>
              <a:rPr sz="1800" b="1" spc="-75" dirty="0">
                <a:solidFill>
                  <a:srgbClr val="FFFFFF"/>
                </a:solidFill>
                <a:latin typeface="Trebuchet MS"/>
                <a:cs typeface="Trebuchet MS"/>
              </a:rPr>
              <a:t>pa</a:t>
            </a:r>
            <a:r>
              <a:rPr sz="1800" b="1" spc="-100" dirty="0">
                <a:solidFill>
                  <a:srgbClr val="FFFFFF"/>
                </a:solidFill>
                <a:latin typeface="Trebuchet MS"/>
                <a:cs typeface="Trebuchet MS"/>
              </a:rPr>
              <a:t>r</a:t>
            </a:r>
            <a:r>
              <a:rPr sz="1800" b="1" spc="-125" dirty="0">
                <a:solidFill>
                  <a:srgbClr val="FFFFFF"/>
                </a:solidFill>
                <a:latin typeface="Trebuchet MS"/>
                <a:cs typeface="Trebuchet MS"/>
              </a:rPr>
              <a:t>e</a:t>
            </a:r>
            <a:r>
              <a:rPr sz="1800" b="1" spc="-60" dirty="0">
                <a:solidFill>
                  <a:srgbClr val="FFFFFF"/>
                </a:solidFill>
                <a:latin typeface="Trebuchet MS"/>
                <a:cs typeface="Trebuchet MS"/>
              </a:rPr>
              <a:t>mpaa  </a:t>
            </a:r>
            <a:r>
              <a:rPr sz="1800" b="1" spc="-95" dirty="0">
                <a:solidFill>
                  <a:srgbClr val="FFFFFF"/>
                </a:solidFill>
                <a:latin typeface="Trebuchet MS"/>
                <a:cs typeface="Trebuchet MS"/>
              </a:rPr>
              <a:t>o</a:t>
            </a:r>
            <a:r>
              <a:rPr sz="1800" b="1" spc="-114" dirty="0">
                <a:solidFill>
                  <a:srgbClr val="FFFFFF"/>
                </a:solidFill>
                <a:latin typeface="Trebuchet MS"/>
                <a:cs typeface="Trebuchet MS"/>
              </a:rPr>
              <a:t>n</a:t>
            </a:r>
            <a:r>
              <a:rPr sz="1800" b="1" spc="-95" dirty="0">
                <a:solidFill>
                  <a:srgbClr val="FFFFFF"/>
                </a:solidFill>
                <a:latin typeface="Trebuchet MS"/>
                <a:cs typeface="Trebuchet MS"/>
              </a:rPr>
              <a:t> </a:t>
            </a:r>
            <a:r>
              <a:rPr sz="1800" b="1" spc="-70" dirty="0">
                <a:solidFill>
                  <a:srgbClr val="FFFFFF"/>
                </a:solidFill>
                <a:latin typeface="Trebuchet MS"/>
                <a:cs typeface="Trebuchet MS"/>
              </a:rPr>
              <a:t>yh</a:t>
            </a:r>
            <a:r>
              <a:rPr sz="1800" b="1" spc="-80" dirty="0">
                <a:solidFill>
                  <a:srgbClr val="FFFFFF"/>
                </a:solidFill>
                <a:latin typeface="Trebuchet MS"/>
                <a:cs typeface="Trebuchet MS"/>
              </a:rPr>
              <a:t>ä</a:t>
            </a:r>
            <a:r>
              <a:rPr sz="1800" b="1" spc="-95" dirty="0">
                <a:solidFill>
                  <a:srgbClr val="FFFFFF"/>
                </a:solidFill>
                <a:latin typeface="Trebuchet MS"/>
                <a:cs typeface="Trebuchet MS"/>
              </a:rPr>
              <a:t> </a:t>
            </a:r>
            <a:r>
              <a:rPr sz="1800" b="1" spc="-110" dirty="0">
                <a:solidFill>
                  <a:srgbClr val="FFFFFF"/>
                </a:solidFill>
                <a:latin typeface="Trebuchet MS"/>
                <a:cs typeface="Trebuchet MS"/>
              </a:rPr>
              <a:t>uude</a:t>
            </a:r>
            <a:r>
              <a:rPr sz="1800" b="1" dirty="0">
                <a:solidFill>
                  <a:srgbClr val="FFFFFF"/>
                </a:solidFill>
                <a:latin typeface="Trebuchet MS"/>
                <a:cs typeface="Trebuchet MS"/>
              </a:rPr>
              <a:t>staan  </a:t>
            </a:r>
            <a:r>
              <a:rPr sz="1800" b="1" spc="-120" dirty="0">
                <a:solidFill>
                  <a:srgbClr val="FFFFFF"/>
                </a:solidFill>
                <a:latin typeface="Trebuchet MS"/>
                <a:cs typeface="Trebuchet MS"/>
              </a:rPr>
              <a:t>p</a:t>
            </a:r>
            <a:r>
              <a:rPr sz="1800" b="1" spc="-160" dirty="0">
                <a:solidFill>
                  <a:srgbClr val="FFFFFF"/>
                </a:solidFill>
                <a:latin typeface="Trebuchet MS"/>
                <a:cs typeface="Trebuchet MS"/>
              </a:rPr>
              <a:t>e</a:t>
            </a:r>
            <a:r>
              <a:rPr sz="1800" b="1" spc="-10" dirty="0">
                <a:solidFill>
                  <a:srgbClr val="FFFFFF"/>
                </a:solidFill>
                <a:latin typeface="Trebuchet MS"/>
                <a:cs typeface="Trebuchet MS"/>
              </a:rPr>
              <a:t>tt</a:t>
            </a:r>
            <a:r>
              <a:rPr sz="1800" b="1" spc="-65" dirty="0">
                <a:solidFill>
                  <a:srgbClr val="FFFFFF"/>
                </a:solidFill>
                <a:latin typeface="Trebuchet MS"/>
                <a:cs typeface="Trebuchet MS"/>
              </a:rPr>
              <a:t>y</a:t>
            </a:r>
            <a:r>
              <a:rPr sz="1800" b="1" spc="-40" dirty="0">
                <a:solidFill>
                  <a:srgbClr val="FFFFFF"/>
                </a:solidFill>
                <a:latin typeface="Trebuchet MS"/>
                <a:cs typeface="Trebuchet MS"/>
              </a:rPr>
              <a:t>ä</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80" dirty="0">
                <a:solidFill>
                  <a:srgbClr val="FFFFFF"/>
                </a:solidFill>
                <a:latin typeface="Trebuchet MS"/>
                <a:cs typeface="Trebuchet MS"/>
              </a:rPr>
              <a:t>ui</a:t>
            </a:r>
            <a:r>
              <a:rPr sz="1800" b="1" spc="-125" dirty="0">
                <a:solidFill>
                  <a:srgbClr val="FFFFFF"/>
                </a:solidFill>
                <a:latin typeface="Trebuchet MS"/>
                <a:cs typeface="Trebuchet MS"/>
              </a:rPr>
              <a:t>n</a:t>
            </a:r>
            <a:r>
              <a:rPr sz="1800" b="1" spc="-95" dirty="0">
                <a:solidFill>
                  <a:srgbClr val="FFFFFF"/>
                </a:solidFill>
                <a:latin typeface="Trebuchet MS"/>
                <a:cs typeface="Trebuchet MS"/>
              </a:rPr>
              <a:t> </a:t>
            </a:r>
            <a:r>
              <a:rPr sz="1800" b="1" spc="-50" dirty="0">
                <a:solidFill>
                  <a:srgbClr val="FFFFFF"/>
                </a:solidFill>
                <a:latin typeface="Trebuchet MS"/>
                <a:cs typeface="Trebuchet MS"/>
              </a:rPr>
              <a:t>ain</a:t>
            </a:r>
            <a:r>
              <a:rPr sz="1800" b="1" spc="-75" dirty="0">
                <a:solidFill>
                  <a:srgbClr val="FFFFFF"/>
                </a:solidFill>
                <a:latin typeface="Trebuchet MS"/>
                <a:cs typeface="Trebuchet MS"/>
              </a:rPr>
              <a:t>a</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75" dirty="0">
                <a:solidFill>
                  <a:srgbClr val="FFFFFF"/>
                </a:solidFill>
                <a:latin typeface="Trebuchet MS"/>
                <a:cs typeface="Trebuchet MS"/>
              </a:rPr>
              <a:t>ul</a:t>
            </a:r>
            <a:r>
              <a:rPr sz="1800" b="1" spc="-145" dirty="0">
                <a:solidFill>
                  <a:srgbClr val="FFFFFF"/>
                </a:solidFill>
                <a:latin typeface="Trebuchet MS"/>
                <a:cs typeface="Trebuchet MS"/>
              </a:rPr>
              <a:t>k</a:t>
            </a:r>
            <a:r>
              <a:rPr sz="1800" b="1" spc="-55" dirty="0">
                <a:solidFill>
                  <a:srgbClr val="FFFFFF"/>
                </a:solidFill>
                <a:latin typeface="Trebuchet MS"/>
                <a:cs typeface="Trebuchet MS"/>
              </a:rPr>
              <a:t>ea  </a:t>
            </a:r>
            <a:r>
              <a:rPr sz="1800" b="1" spc="-125" dirty="0">
                <a:solidFill>
                  <a:srgbClr val="FFFFFF"/>
                </a:solidFill>
                <a:latin typeface="Trebuchet MS"/>
                <a:cs typeface="Trebuchet MS"/>
              </a:rPr>
              <a:t>e</a:t>
            </a:r>
            <a:r>
              <a:rPr sz="1800" b="1" spc="-70" dirty="0">
                <a:solidFill>
                  <a:srgbClr val="FFFFFF"/>
                </a:solidFill>
                <a:latin typeface="Trebuchet MS"/>
                <a:cs typeface="Trebuchet MS"/>
              </a:rPr>
              <a:t>päil</a:t>
            </a:r>
            <a:r>
              <a:rPr sz="1800" b="1" spc="-135" dirty="0">
                <a:solidFill>
                  <a:srgbClr val="FFFFFF"/>
                </a:solidFill>
                <a:latin typeface="Trebuchet MS"/>
                <a:cs typeface="Trebuchet MS"/>
              </a:rPr>
              <a:t>e</a:t>
            </a:r>
            <a:r>
              <a:rPr sz="1800" b="1" spc="-45" dirty="0">
                <a:solidFill>
                  <a:srgbClr val="FFFFFF"/>
                </a:solidFill>
                <a:latin typeface="Trebuchet MS"/>
                <a:cs typeface="Trebuchet MS"/>
              </a:rPr>
              <a:t>vi</a:t>
            </a:r>
            <a:r>
              <a:rPr sz="1800" b="1" spc="-85" dirty="0">
                <a:solidFill>
                  <a:srgbClr val="FFFFFF"/>
                </a:solidFill>
                <a:latin typeface="Trebuchet MS"/>
                <a:cs typeface="Trebuchet MS"/>
              </a:rPr>
              <a:t>n</a:t>
            </a:r>
            <a:r>
              <a:rPr sz="1800" b="1" spc="-95" dirty="0">
                <a:solidFill>
                  <a:srgbClr val="FFFFFF"/>
                </a:solidFill>
                <a:latin typeface="Trebuchet MS"/>
                <a:cs typeface="Trebuchet MS"/>
              </a:rPr>
              <a:t> </a:t>
            </a:r>
            <a:r>
              <a:rPr sz="1800" b="1" spc="-150" dirty="0">
                <a:solidFill>
                  <a:srgbClr val="FFFFFF"/>
                </a:solidFill>
                <a:latin typeface="Trebuchet MS"/>
                <a:cs typeface="Trebuchet MS"/>
              </a:rPr>
              <a:t>m</a:t>
            </a:r>
            <a:r>
              <a:rPr sz="1800" b="1" spc="-60" dirty="0">
                <a:solidFill>
                  <a:srgbClr val="FFFFFF"/>
                </a:solidFill>
                <a:latin typeface="Trebuchet MS"/>
                <a:cs typeface="Trebuchet MS"/>
              </a:rPr>
              <a:t>i</a:t>
            </a:r>
            <a:r>
              <a:rPr sz="1800" b="1" spc="-160" dirty="0">
                <a:solidFill>
                  <a:srgbClr val="FFFFFF"/>
                </a:solidFill>
                <a:latin typeface="Trebuchet MS"/>
                <a:cs typeface="Trebuchet MS"/>
              </a:rPr>
              <a:t>e</a:t>
            </a:r>
            <a:r>
              <a:rPr sz="1800" b="1" spc="-95" dirty="0">
                <a:solidFill>
                  <a:srgbClr val="FFFFFF"/>
                </a:solidFill>
                <a:latin typeface="Trebuchet MS"/>
                <a:cs typeface="Trebuchet MS"/>
              </a:rPr>
              <a:t>lin.</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55" dirty="0">
                <a:solidFill>
                  <a:srgbClr val="FFFFFF"/>
                </a:solidFill>
                <a:latin typeface="Trebuchet MS"/>
                <a:cs typeface="Trebuchet MS"/>
              </a:rPr>
              <a:t>Erkki</a:t>
            </a:r>
            <a:r>
              <a:rPr sz="1000" b="1" spc="-75" dirty="0">
                <a:solidFill>
                  <a:srgbClr val="FFFFFF"/>
                </a:solidFill>
                <a:latin typeface="Trebuchet MS"/>
                <a:cs typeface="Trebuchet MS"/>
              </a:rPr>
              <a:t> </a:t>
            </a:r>
            <a:r>
              <a:rPr sz="1000" b="1" spc="-55" dirty="0">
                <a:solidFill>
                  <a:srgbClr val="FFFFFF"/>
                </a:solidFill>
                <a:latin typeface="Trebuchet MS"/>
                <a:cs typeface="Trebuchet MS"/>
              </a:rPr>
              <a:t>M</a:t>
            </a:r>
            <a:r>
              <a:rPr sz="1000" b="1" spc="-70" dirty="0">
                <a:solidFill>
                  <a:srgbClr val="FFFFFF"/>
                </a:solidFill>
                <a:latin typeface="Trebuchet MS"/>
                <a:cs typeface="Trebuchet MS"/>
              </a:rPr>
              <a:t>e</a:t>
            </a:r>
            <a:r>
              <a:rPr sz="1000" b="1" spc="-35" dirty="0">
                <a:solidFill>
                  <a:srgbClr val="FFFFFF"/>
                </a:solidFill>
                <a:latin typeface="Trebuchet MS"/>
                <a:cs typeface="Trebuchet MS"/>
              </a:rPr>
              <a:t>lartin</a:t>
            </a:r>
            <a:endParaRPr sz="1000">
              <a:latin typeface="Trebuchet MS"/>
              <a:cs typeface="Trebuchet MS"/>
            </a:endParaRPr>
          </a:p>
        </p:txBody>
      </p:sp>
      <p:grpSp>
        <p:nvGrpSpPr>
          <p:cNvPr id="4" name="object 4"/>
          <p:cNvGrpSpPr/>
          <p:nvPr/>
        </p:nvGrpSpPr>
        <p:grpSpPr>
          <a:xfrm>
            <a:off x="8097332" y="360131"/>
            <a:ext cx="2121535" cy="505459"/>
            <a:chOff x="8097332" y="360131"/>
            <a:chExt cx="2121535" cy="505459"/>
          </a:xfrm>
        </p:grpSpPr>
        <p:sp>
          <p:nvSpPr>
            <p:cNvPr id="5" name="object 5"/>
            <p:cNvSpPr/>
            <p:nvPr/>
          </p:nvSpPr>
          <p:spPr>
            <a:xfrm>
              <a:off x="8097332" y="360131"/>
              <a:ext cx="864869" cy="505459"/>
            </a:xfrm>
            <a:custGeom>
              <a:avLst/>
              <a:gdLst/>
              <a:ahLst/>
              <a:cxnLst/>
              <a:rect l="l" t="t" r="r" b="b"/>
              <a:pathLst>
                <a:path w="864870" h="505459">
                  <a:moveTo>
                    <a:pt x="144233" y="242569"/>
                  </a:moveTo>
                  <a:lnTo>
                    <a:pt x="10299" y="242569"/>
                  </a:lnTo>
                  <a:lnTo>
                    <a:pt x="12458" y="251459"/>
                  </a:lnTo>
                  <a:lnTo>
                    <a:pt x="10769"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45" y="339089"/>
                  </a:lnTo>
                  <a:lnTo>
                    <a:pt x="21856" y="346709"/>
                  </a:lnTo>
                  <a:lnTo>
                    <a:pt x="5562" y="349249"/>
                  </a:lnTo>
                  <a:lnTo>
                    <a:pt x="4787" y="368299"/>
                  </a:lnTo>
                  <a:lnTo>
                    <a:pt x="16090" y="369569"/>
                  </a:lnTo>
                  <a:lnTo>
                    <a:pt x="16979" y="377189"/>
                  </a:lnTo>
                  <a:lnTo>
                    <a:pt x="19736" y="382269"/>
                  </a:lnTo>
                  <a:lnTo>
                    <a:pt x="24933" y="387349"/>
                  </a:lnTo>
                  <a:lnTo>
                    <a:pt x="29992" y="393699"/>
                  </a:lnTo>
                  <a:lnTo>
                    <a:pt x="32334" y="406399"/>
                  </a:lnTo>
                  <a:lnTo>
                    <a:pt x="39340" y="421639"/>
                  </a:lnTo>
                  <a:lnTo>
                    <a:pt x="55097"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7" y="494029"/>
                  </a:lnTo>
                  <a:lnTo>
                    <a:pt x="389830" y="488949"/>
                  </a:lnTo>
                  <a:lnTo>
                    <a:pt x="415886" y="486409"/>
                  </a:lnTo>
                  <a:lnTo>
                    <a:pt x="438272" y="485139"/>
                  </a:lnTo>
                  <a:lnTo>
                    <a:pt x="457441"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70" h="505459">
                  <a:moveTo>
                    <a:pt x="797318" y="411479"/>
                  </a:moveTo>
                  <a:lnTo>
                    <a:pt x="784364" y="411479"/>
                  </a:lnTo>
                  <a:lnTo>
                    <a:pt x="796874" y="412749"/>
                  </a:lnTo>
                  <a:lnTo>
                    <a:pt x="797318" y="411479"/>
                  </a:lnTo>
                  <a:close/>
                </a:path>
                <a:path w="864870"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70" h="505459">
                  <a:moveTo>
                    <a:pt x="197408" y="270509"/>
                  </a:moveTo>
                  <a:lnTo>
                    <a:pt x="194881" y="270509"/>
                  </a:lnTo>
                  <a:lnTo>
                    <a:pt x="194881" y="375919"/>
                  </a:lnTo>
                  <a:lnTo>
                    <a:pt x="191592" y="378459"/>
                  </a:lnTo>
                  <a:lnTo>
                    <a:pt x="263740" y="378459"/>
                  </a:lnTo>
                  <a:lnTo>
                    <a:pt x="261912" y="375919"/>
                  </a:lnTo>
                  <a:lnTo>
                    <a:pt x="260819" y="374649"/>
                  </a:lnTo>
                  <a:lnTo>
                    <a:pt x="198513" y="271779"/>
                  </a:lnTo>
                  <a:lnTo>
                    <a:pt x="197408" y="270509"/>
                  </a:lnTo>
                  <a:close/>
                </a:path>
                <a:path w="864870"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70" h="505459">
                  <a:moveTo>
                    <a:pt x="661415"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15" y="328929"/>
                  </a:lnTo>
                  <a:close/>
                </a:path>
                <a:path w="864870"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8"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9" y="264159"/>
                  </a:lnTo>
                  <a:lnTo>
                    <a:pt x="840190" y="259079"/>
                  </a:lnTo>
                  <a:lnTo>
                    <a:pt x="848793" y="255269"/>
                  </a:lnTo>
                  <a:lnTo>
                    <a:pt x="853300" y="251459"/>
                  </a:lnTo>
                  <a:lnTo>
                    <a:pt x="854532" y="246379"/>
                  </a:lnTo>
                  <a:lnTo>
                    <a:pt x="827798" y="246379"/>
                  </a:lnTo>
                  <a:lnTo>
                    <a:pt x="820648" y="243839"/>
                  </a:lnTo>
                  <a:lnTo>
                    <a:pt x="816457"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70"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70" h="505459">
                  <a:moveTo>
                    <a:pt x="812672" y="297179"/>
                  </a:moveTo>
                  <a:lnTo>
                    <a:pt x="799693" y="298449"/>
                  </a:lnTo>
                  <a:lnTo>
                    <a:pt x="812672" y="298449"/>
                  </a:lnTo>
                  <a:lnTo>
                    <a:pt x="812672" y="297179"/>
                  </a:lnTo>
                  <a:close/>
                </a:path>
                <a:path w="864870" h="505459">
                  <a:moveTo>
                    <a:pt x="632612" y="180339"/>
                  </a:moveTo>
                  <a:lnTo>
                    <a:pt x="628992" y="180339"/>
                  </a:lnTo>
                  <a:lnTo>
                    <a:pt x="628624" y="181609"/>
                  </a:lnTo>
                  <a:lnTo>
                    <a:pt x="611123" y="271779"/>
                  </a:lnTo>
                  <a:lnTo>
                    <a:pt x="610400" y="275589"/>
                  </a:lnTo>
                  <a:lnTo>
                    <a:pt x="611860" y="276859"/>
                  </a:lnTo>
                  <a:lnTo>
                    <a:pt x="649757" y="276859"/>
                  </a:lnTo>
                  <a:lnTo>
                    <a:pt x="651205" y="275589"/>
                  </a:lnTo>
                  <a:lnTo>
                    <a:pt x="650481" y="271779"/>
                  </a:lnTo>
                  <a:lnTo>
                    <a:pt x="632980" y="181609"/>
                  </a:lnTo>
                  <a:lnTo>
                    <a:pt x="632612" y="180339"/>
                  </a:lnTo>
                  <a:close/>
                </a:path>
                <a:path w="864870" h="505459">
                  <a:moveTo>
                    <a:pt x="847420" y="245109"/>
                  </a:moveTo>
                  <a:lnTo>
                    <a:pt x="827798" y="246379"/>
                  </a:lnTo>
                  <a:lnTo>
                    <a:pt x="854532" y="246379"/>
                  </a:lnTo>
                  <a:lnTo>
                    <a:pt x="847420" y="245109"/>
                  </a:lnTo>
                  <a:close/>
                </a:path>
                <a:path w="864870" h="505459">
                  <a:moveTo>
                    <a:pt x="147523" y="115569"/>
                  </a:moveTo>
                  <a:lnTo>
                    <a:pt x="53466" y="115569"/>
                  </a:lnTo>
                  <a:lnTo>
                    <a:pt x="50584" y="119379"/>
                  </a:lnTo>
                  <a:lnTo>
                    <a:pt x="53136" y="132079"/>
                  </a:lnTo>
                  <a:lnTo>
                    <a:pt x="44767" y="135889"/>
                  </a:lnTo>
                  <a:lnTo>
                    <a:pt x="44538" y="146049"/>
                  </a:lnTo>
                  <a:lnTo>
                    <a:pt x="40920"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70" h="505459">
                  <a:moveTo>
                    <a:pt x="843514" y="213359"/>
                  </a:moveTo>
                  <a:lnTo>
                    <a:pt x="839076" y="213359"/>
                  </a:lnTo>
                  <a:lnTo>
                    <a:pt x="842873" y="214629"/>
                  </a:lnTo>
                  <a:lnTo>
                    <a:pt x="843514" y="213359"/>
                  </a:lnTo>
                  <a:close/>
                </a:path>
                <a:path w="864870"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70"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6" y="100329"/>
                  </a:lnTo>
                  <a:lnTo>
                    <a:pt x="838432" y="96519"/>
                  </a:lnTo>
                  <a:lnTo>
                    <a:pt x="828455" y="95249"/>
                  </a:lnTo>
                  <a:lnTo>
                    <a:pt x="818664" y="95249"/>
                  </a:lnTo>
                  <a:lnTo>
                    <a:pt x="814247" y="92709"/>
                  </a:lnTo>
                  <a:close/>
                </a:path>
                <a:path w="864870" h="505459">
                  <a:moveTo>
                    <a:pt x="842307"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94" y="80009"/>
                  </a:lnTo>
                  <a:lnTo>
                    <a:pt x="843800" y="74929"/>
                  </a:lnTo>
                  <a:lnTo>
                    <a:pt x="843135" y="67309"/>
                  </a:lnTo>
                  <a:lnTo>
                    <a:pt x="842307" y="64769"/>
                  </a:lnTo>
                  <a:close/>
                </a:path>
                <a:path w="864870"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7" y="64769"/>
                  </a:lnTo>
                  <a:lnTo>
                    <a:pt x="814105" y="39369"/>
                  </a:lnTo>
                  <a:lnTo>
                    <a:pt x="190245" y="39369"/>
                  </a:lnTo>
                  <a:lnTo>
                    <a:pt x="177622" y="38099"/>
                  </a:lnTo>
                  <a:close/>
                </a:path>
                <a:path w="864870" h="505459">
                  <a:moveTo>
                    <a:pt x="674001" y="0"/>
                  </a:moveTo>
                  <a:lnTo>
                    <a:pt x="668781"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3" y="38099"/>
                  </a:lnTo>
                  <a:lnTo>
                    <a:pt x="798283" y="36829"/>
                  </a:lnTo>
                  <a:lnTo>
                    <a:pt x="774191"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70" h="505459">
                  <a:moveTo>
                    <a:pt x="757123" y="24129"/>
                  </a:moveTo>
                  <a:lnTo>
                    <a:pt x="738555" y="26669"/>
                  </a:lnTo>
                  <a:lnTo>
                    <a:pt x="767194" y="26669"/>
                  </a:lnTo>
                  <a:lnTo>
                    <a:pt x="757123" y="24129"/>
                  </a:lnTo>
                  <a:close/>
                </a:path>
                <a:path w="864870" h="505459">
                  <a:moveTo>
                    <a:pt x="727418" y="6349"/>
                  </a:moveTo>
                  <a:lnTo>
                    <a:pt x="713866"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9056785" y="439870"/>
              <a:ext cx="1162042" cy="367021"/>
            </a:xfrm>
            <a:prstGeom prst="rect">
              <a:avLst/>
            </a:prstGeom>
          </p:spPr>
        </p:pic>
      </p:grpSp>
      <p:sp>
        <p:nvSpPr>
          <p:cNvPr id="7" name="object 7"/>
          <p:cNvSpPr txBox="1"/>
          <p:nvPr/>
        </p:nvSpPr>
        <p:spPr>
          <a:xfrm>
            <a:off x="105312" y="6837987"/>
            <a:ext cx="114935" cy="483234"/>
          </a:xfrm>
          <a:prstGeom prst="rect">
            <a:avLst/>
          </a:prstGeom>
        </p:spPr>
        <p:txBody>
          <a:bodyPr vert="vert270" wrap="square" lIns="0" tIns="0" rIns="0" bIns="0" rtlCol="0">
            <a:spAutoFit/>
          </a:bodyPr>
          <a:lstStyle/>
          <a:p>
            <a:pPr marL="12700">
              <a:lnSpc>
                <a:spcPts val="810"/>
              </a:lnSpc>
            </a:pPr>
            <a:r>
              <a:rPr sz="700" b="1" dirty="0">
                <a:solidFill>
                  <a:srgbClr val="FFFFFF"/>
                </a:solidFill>
                <a:latin typeface="Arial"/>
                <a:cs typeface="Arial"/>
              </a:rPr>
              <a:t>A</a:t>
            </a:r>
            <a:r>
              <a:rPr sz="700" b="1" spc="-5" dirty="0">
                <a:solidFill>
                  <a:srgbClr val="FFFFFF"/>
                </a:solidFill>
                <a:latin typeface="Arial"/>
                <a:cs typeface="Arial"/>
              </a:rPr>
              <a:t>n</a:t>
            </a:r>
            <a:r>
              <a:rPr sz="700" b="1" dirty="0">
                <a:solidFill>
                  <a:srgbClr val="FFFFFF"/>
                </a:solidFill>
                <a:latin typeface="Arial"/>
                <a:cs typeface="Arial"/>
              </a:rPr>
              <a:t>tti</a:t>
            </a:r>
            <a:r>
              <a:rPr sz="700" b="1" spc="-70" dirty="0">
                <a:solidFill>
                  <a:srgbClr val="FFFFFF"/>
                </a:solidFill>
                <a:latin typeface="Arial"/>
                <a:cs typeface="Arial"/>
              </a:rPr>
              <a:t> </a:t>
            </a:r>
            <a:r>
              <a:rPr sz="700" b="1" spc="-50" dirty="0">
                <a:solidFill>
                  <a:srgbClr val="FFFFFF"/>
                </a:solidFill>
                <a:latin typeface="Arial"/>
                <a:cs typeface="Arial"/>
              </a:rPr>
              <a:t>Y</a:t>
            </a:r>
            <a:r>
              <a:rPr sz="700" b="1" dirty="0">
                <a:solidFill>
                  <a:srgbClr val="FFFFFF"/>
                </a:solidFill>
                <a:latin typeface="Arial"/>
                <a:cs typeface="Arial"/>
              </a:rPr>
              <a:t>rjönen</a:t>
            </a:r>
            <a:endParaRPr sz="700">
              <a:latin typeface="Arial"/>
              <a:cs typeface="Arial"/>
            </a:endParaRPr>
          </a:p>
        </p:txBody>
      </p:sp>
      <p:pic>
        <p:nvPicPr>
          <p:cNvPr id="8" name="Online Media 7" title="Sallikaa lasten tulla">
            <a:hlinkClick r:id="" action="ppaction://media"/>
            <a:extLst>
              <a:ext uri="{FF2B5EF4-FFF2-40B4-BE49-F238E27FC236}">
                <a16:creationId xmlns:a16="http://schemas.microsoft.com/office/drawing/2014/main" id="{6AE675C9-A0FD-45CE-8464-476547CB5345}"/>
              </a:ext>
            </a:extLst>
          </p:cNvPr>
          <p:cNvPicPr>
            <a:picLocks noRot="1" noChangeAspect="1"/>
          </p:cNvPicPr>
          <p:nvPr>
            <a:videoFile r:link="rId1"/>
          </p:nvPr>
        </p:nvPicPr>
        <p:blipFill>
          <a:blip r:embed="rId6"/>
          <a:stretch>
            <a:fillRect/>
          </a:stretch>
        </p:blipFill>
        <p:spPr>
          <a:xfrm>
            <a:off x="9312203" y="6502572"/>
            <a:ext cx="1270000" cy="95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7386577" y="3181540"/>
            <a:ext cx="2132330" cy="1308100"/>
          </a:xfrm>
          <a:prstGeom prst="rect">
            <a:avLst/>
          </a:prstGeom>
        </p:spPr>
        <p:txBody>
          <a:bodyPr vert="horz" wrap="square" lIns="0" tIns="38100" rIns="0" bIns="0" rtlCol="0">
            <a:spAutoFit/>
          </a:bodyPr>
          <a:lstStyle/>
          <a:p>
            <a:pPr marL="12065" marR="5080" algn="ctr">
              <a:lnSpc>
                <a:spcPts val="2000"/>
              </a:lnSpc>
              <a:spcBef>
                <a:spcPts val="300"/>
              </a:spcBef>
            </a:pPr>
            <a:r>
              <a:rPr sz="1800" b="1" spc="5" dirty="0">
                <a:solidFill>
                  <a:srgbClr val="FFFFFF"/>
                </a:solidFill>
                <a:latin typeface="Trebuchet MS"/>
                <a:cs typeface="Trebuchet MS"/>
              </a:rPr>
              <a:t>Jo</a:t>
            </a:r>
            <a:r>
              <a:rPr sz="1800" b="1" spc="-10" dirty="0">
                <a:solidFill>
                  <a:srgbClr val="FFFFFF"/>
                </a:solidFill>
                <a:latin typeface="Trebuchet MS"/>
                <a:cs typeface="Trebuchet MS"/>
              </a:rPr>
              <a:t>s</a:t>
            </a:r>
            <a:r>
              <a:rPr sz="1800" b="1" spc="-95" dirty="0">
                <a:solidFill>
                  <a:srgbClr val="FFFFFF"/>
                </a:solidFill>
                <a:latin typeface="Trebuchet MS"/>
                <a:cs typeface="Trebuchet MS"/>
              </a:rPr>
              <a:t> </a:t>
            </a:r>
            <a:r>
              <a:rPr sz="1800" b="1" spc="-50" dirty="0">
                <a:solidFill>
                  <a:srgbClr val="FFFFFF"/>
                </a:solidFill>
                <a:latin typeface="Trebuchet MS"/>
                <a:cs typeface="Trebuchet MS"/>
              </a:rPr>
              <a:t>haluat</a:t>
            </a:r>
            <a:r>
              <a:rPr sz="1800" b="1" spc="-95" dirty="0">
                <a:solidFill>
                  <a:srgbClr val="FFFFFF"/>
                </a:solidFill>
                <a:latin typeface="Trebuchet MS"/>
                <a:cs typeface="Trebuchet MS"/>
              </a:rPr>
              <a:t> </a:t>
            </a:r>
            <a:r>
              <a:rPr sz="1800" b="1" spc="15" dirty="0">
                <a:solidFill>
                  <a:srgbClr val="FFFFFF"/>
                </a:solidFill>
                <a:latin typeface="Trebuchet MS"/>
                <a:cs typeface="Trebuchet MS"/>
              </a:rPr>
              <a:t>las</a:t>
            </a:r>
            <a:r>
              <a:rPr sz="1800" b="1" spc="-25" dirty="0">
                <a:solidFill>
                  <a:srgbClr val="FFFFFF"/>
                </a:solidFill>
                <a:latin typeface="Trebuchet MS"/>
                <a:cs typeface="Trebuchet MS"/>
              </a:rPr>
              <a:t>t</a:t>
            </a:r>
            <a:r>
              <a:rPr sz="1800" b="1" spc="-125" dirty="0">
                <a:solidFill>
                  <a:srgbClr val="FFFFFF"/>
                </a:solidFill>
                <a:latin typeface="Trebuchet MS"/>
                <a:cs typeface="Trebuchet MS"/>
              </a:rPr>
              <a:t>e</a:t>
            </a:r>
            <a:r>
              <a:rPr sz="1800" b="1" spc="30" dirty="0">
                <a:solidFill>
                  <a:srgbClr val="FFFFFF"/>
                </a:solidFill>
                <a:latin typeface="Trebuchet MS"/>
                <a:cs typeface="Trebuchet MS"/>
              </a:rPr>
              <a:t>si  </a:t>
            </a:r>
            <a:r>
              <a:rPr sz="1800" b="1" spc="-140" dirty="0">
                <a:solidFill>
                  <a:srgbClr val="FFFFFF"/>
                </a:solidFill>
                <a:latin typeface="Trebuchet MS"/>
                <a:cs typeface="Trebuchet MS"/>
              </a:rPr>
              <a:t>k</a:t>
            </a:r>
            <a:r>
              <a:rPr sz="1800" b="1" spc="-75" dirty="0">
                <a:solidFill>
                  <a:srgbClr val="FFFFFF"/>
                </a:solidFill>
                <a:latin typeface="Trebuchet MS"/>
                <a:cs typeface="Trebuchet MS"/>
              </a:rPr>
              <a:t>ul</a:t>
            </a:r>
            <a:r>
              <a:rPr sz="1800" b="1" spc="-145" dirty="0">
                <a:solidFill>
                  <a:srgbClr val="FFFFFF"/>
                </a:solidFill>
                <a:latin typeface="Trebuchet MS"/>
                <a:cs typeface="Trebuchet MS"/>
              </a:rPr>
              <a:t>k</a:t>
            </a:r>
            <a:r>
              <a:rPr sz="1800" b="1" spc="-160" dirty="0">
                <a:solidFill>
                  <a:srgbClr val="FFFFFF"/>
                </a:solidFill>
                <a:latin typeface="Trebuchet MS"/>
                <a:cs typeface="Trebuchet MS"/>
              </a:rPr>
              <a:t>e</a:t>
            </a:r>
            <a:r>
              <a:rPr sz="1800" b="1" spc="-50" dirty="0">
                <a:solidFill>
                  <a:srgbClr val="FFFFFF"/>
                </a:solidFill>
                <a:latin typeface="Trebuchet MS"/>
                <a:cs typeface="Trebuchet MS"/>
              </a:rPr>
              <a:t>v</a:t>
            </a:r>
            <a:r>
              <a:rPr sz="1800" b="1" spc="-60" dirty="0">
                <a:solidFill>
                  <a:srgbClr val="FFFFFF"/>
                </a:solidFill>
                <a:latin typeface="Trebuchet MS"/>
                <a:cs typeface="Trebuchet MS"/>
              </a:rPr>
              <a:t>a</a:t>
            </a:r>
            <a:r>
              <a:rPr sz="1800" b="1" spc="-85" dirty="0">
                <a:solidFill>
                  <a:srgbClr val="FFFFFF"/>
                </a:solidFill>
                <a:latin typeface="Trebuchet MS"/>
                <a:cs typeface="Trebuchet MS"/>
              </a:rPr>
              <a:t>n</a:t>
            </a:r>
            <a:r>
              <a:rPr sz="1800" b="1" spc="-95" dirty="0">
                <a:solidFill>
                  <a:srgbClr val="FFFFFF"/>
                </a:solidFill>
                <a:latin typeface="Trebuchet MS"/>
                <a:cs typeface="Trebuchet MS"/>
              </a:rPr>
              <a:t> </a:t>
            </a:r>
            <a:r>
              <a:rPr sz="1800" b="1" spc="-75" dirty="0">
                <a:solidFill>
                  <a:srgbClr val="FFFFFF"/>
                </a:solidFill>
                <a:latin typeface="Trebuchet MS"/>
                <a:cs typeface="Trebuchet MS"/>
              </a:rPr>
              <a:t>oi</a:t>
            </a:r>
            <a:r>
              <a:rPr sz="1800" b="1" spc="-145" dirty="0">
                <a:solidFill>
                  <a:srgbClr val="FFFFFF"/>
                </a:solidFill>
                <a:latin typeface="Trebuchet MS"/>
                <a:cs typeface="Trebuchet MS"/>
              </a:rPr>
              <a:t>k</a:t>
            </a:r>
            <a:r>
              <a:rPr sz="1800" b="1" spc="-55" dirty="0">
                <a:solidFill>
                  <a:srgbClr val="FFFFFF"/>
                </a:solidFill>
                <a:latin typeface="Trebuchet MS"/>
                <a:cs typeface="Trebuchet MS"/>
              </a:rPr>
              <a:t>eaan  </a:t>
            </a:r>
            <a:r>
              <a:rPr sz="1800" b="1" spc="-60" dirty="0">
                <a:solidFill>
                  <a:srgbClr val="FFFFFF"/>
                </a:solidFill>
                <a:latin typeface="Trebuchet MS"/>
                <a:cs typeface="Trebuchet MS"/>
              </a:rPr>
              <a:t>suuntaan</a:t>
            </a:r>
            <a:r>
              <a:rPr sz="1800" b="1" spc="-50" dirty="0">
                <a:solidFill>
                  <a:srgbClr val="FFFFFF"/>
                </a:solidFill>
                <a:latin typeface="Trebuchet MS"/>
                <a:cs typeface="Trebuchet MS"/>
              </a:rPr>
              <a:t>,</a:t>
            </a:r>
            <a:r>
              <a:rPr sz="1800" b="1" spc="-170" dirty="0">
                <a:solidFill>
                  <a:srgbClr val="FFFFFF"/>
                </a:solidFill>
                <a:latin typeface="Trebuchet MS"/>
                <a:cs typeface="Trebuchet MS"/>
              </a:rPr>
              <a:t> </a:t>
            </a:r>
            <a:r>
              <a:rPr sz="1800" b="1" spc="-140" dirty="0">
                <a:solidFill>
                  <a:srgbClr val="FFFFFF"/>
                </a:solidFill>
                <a:latin typeface="Trebuchet MS"/>
                <a:cs typeface="Trebuchet MS"/>
              </a:rPr>
              <a:t>k</a:t>
            </a:r>
            <a:r>
              <a:rPr sz="1800" b="1" spc="-105" dirty="0">
                <a:solidFill>
                  <a:srgbClr val="FFFFFF"/>
                </a:solidFill>
                <a:latin typeface="Trebuchet MS"/>
                <a:cs typeface="Trebuchet MS"/>
              </a:rPr>
              <a:t>ulj</a:t>
            </a:r>
            <a:r>
              <a:rPr sz="1800" b="1" spc="-165" dirty="0">
                <a:solidFill>
                  <a:srgbClr val="FFFFFF"/>
                </a:solidFill>
                <a:latin typeface="Trebuchet MS"/>
                <a:cs typeface="Trebuchet MS"/>
              </a:rPr>
              <a:t>e</a:t>
            </a:r>
            <a:r>
              <a:rPr sz="1800" b="1" spc="-95" dirty="0">
                <a:solidFill>
                  <a:srgbClr val="FFFFFF"/>
                </a:solidFill>
                <a:latin typeface="Trebuchet MS"/>
                <a:cs typeface="Trebuchet MS"/>
              </a:rPr>
              <a:t> </a:t>
            </a:r>
            <a:r>
              <a:rPr sz="1800" b="1" spc="-45" dirty="0">
                <a:solidFill>
                  <a:srgbClr val="FFFFFF"/>
                </a:solidFill>
                <a:latin typeface="Trebuchet MS"/>
                <a:cs typeface="Trebuchet MS"/>
              </a:rPr>
              <a:t>sinne  </a:t>
            </a:r>
            <a:r>
              <a:rPr sz="1800" b="1" spc="-65" dirty="0">
                <a:solidFill>
                  <a:srgbClr val="FFFFFF"/>
                </a:solidFill>
                <a:latin typeface="Trebuchet MS"/>
                <a:cs typeface="Trebuchet MS"/>
              </a:rPr>
              <a:t>itsekin.</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40" dirty="0">
                <a:solidFill>
                  <a:srgbClr val="FFFFFF"/>
                </a:solidFill>
                <a:latin typeface="Trebuchet MS"/>
                <a:cs typeface="Trebuchet MS"/>
              </a:rPr>
              <a:t>Amissien</a:t>
            </a:r>
            <a:r>
              <a:rPr sz="1000" b="1" spc="-75" dirty="0">
                <a:solidFill>
                  <a:srgbClr val="FFFFFF"/>
                </a:solidFill>
                <a:latin typeface="Trebuchet MS"/>
                <a:cs typeface="Trebuchet MS"/>
              </a:rPr>
              <a:t> </a:t>
            </a:r>
            <a:r>
              <a:rPr sz="1000" b="1" spc="-10" dirty="0">
                <a:solidFill>
                  <a:srgbClr val="FFFFFF"/>
                </a:solidFill>
                <a:latin typeface="Trebuchet MS"/>
                <a:cs typeface="Trebuchet MS"/>
              </a:rPr>
              <a:t>viisaus</a:t>
            </a:r>
            <a:endParaRPr sz="1000">
              <a:latin typeface="Trebuchet MS"/>
              <a:cs typeface="Trebuchet MS"/>
            </a:endParaRPr>
          </a:p>
        </p:txBody>
      </p:sp>
      <p:grpSp>
        <p:nvGrpSpPr>
          <p:cNvPr id="4" name="object 4"/>
          <p:cNvGrpSpPr/>
          <p:nvPr/>
        </p:nvGrpSpPr>
        <p:grpSpPr>
          <a:xfrm>
            <a:off x="8102506" y="360131"/>
            <a:ext cx="2121535" cy="505459"/>
            <a:chOff x="8102506" y="360131"/>
            <a:chExt cx="2121535" cy="505459"/>
          </a:xfrm>
        </p:grpSpPr>
        <p:sp>
          <p:nvSpPr>
            <p:cNvPr id="5" name="object 5"/>
            <p:cNvSpPr/>
            <p:nvPr/>
          </p:nvSpPr>
          <p:spPr>
            <a:xfrm>
              <a:off x="8102506" y="360131"/>
              <a:ext cx="864869" cy="505459"/>
            </a:xfrm>
            <a:custGeom>
              <a:avLst/>
              <a:gdLst/>
              <a:ahLst/>
              <a:cxnLst/>
              <a:rect l="l" t="t" r="r" b="b"/>
              <a:pathLst>
                <a:path w="864870" h="505459">
                  <a:moveTo>
                    <a:pt x="144233" y="242569"/>
                  </a:moveTo>
                  <a:lnTo>
                    <a:pt x="10299" y="242569"/>
                  </a:lnTo>
                  <a:lnTo>
                    <a:pt x="12458" y="251459"/>
                  </a:lnTo>
                  <a:lnTo>
                    <a:pt x="10769"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45" y="339089"/>
                  </a:lnTo>
                  <a:lnTo>
                    <a:pt x="21856" y="346709"/>
                  </a:lnTo>
                  <a:lnTo>
                    <a:pt x="5562" y="349249"/>
                  </a:lnTo>
                  <a:lnTo>
                    <a:pt x="4787" y="368299"/>
                  </a:lnTo>
                  <a:lnTo>
                    <a:pt x="16090" y="369569"/>
                  </a:lnTo>
                  <a:lnTo>
                    <a:pt x="16979" y="377189"/>
                  </a:lnTo>
                  <a:lnTo>
                    <a:pt x="19736" y="382269"/>
                  </a:lnTo>
                  <a:lnTo>
                    <a:pt x="24933" y="387349"/>
                  </a:lnTo>
                  <a:lnTo>
                    <a:pt x="29992" y="393699"/>
                  </a:lnTo>
                  <a:lnTo>
                    <a:pt x="32334" y="406399"/>
                  </a:lnTo>
                  <a:lnTo>
                    <a:pt x="39340" y="421639"/>
                  </a:lnTo>
                  <a:lnTo>
                    <a:pt x="55097"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7" y="494029"/>
                  </a:lnTo>
                  <a:lnTo>
                    <a:pt x="389830" y="488949"/>
                  </a:lnTo>
                  <a:lnTo>
                    <a:pt x="415886" y="486409"/>
                  </a:lnTo>
                  <a:lnTo>
                    <a:pt x="438272" y="485139"/>
                  </a:lnTo>
                  <a:lnTo>
                    <a:pt x="457441"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70" h="505459">
                  <a:moveTo>
                    <a:pt x="797318" y="411479"/>
                  </a:moveTo>
                  <a:lnTo>
                    <a:pt x="784364" y="411479"/>
                  </a:lnTo>
                  <a:lnTo>
                    <a:pt x="796874" y="412749"/>
                  </a:lnTo>
                  <a:lnTo>
                    <a:pt x="797318" y="411479"/>
                  </a:lnTo>
                  <a:close/>
                </a:path>
                <a:path w="864870"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70" h="505459">
                  <a:moveTo>
                    <a:pt x="197408" y="270509"/>
                  </a:moveTo>
                  <a:lnTo>
                    <a:pt x="194881" y="270509"/>
                  </a:lnTo>
                  <a:lnTo>
                    <a:pt x="194881" y="375919"/>
                  </a:lnTo>
                  <a:lnTo>
                    <a:pt x="191592" y="378459"/>
                  </a:lnTo>
                  <a:lnTo>
                    <a:pt x="263740" y="378459"/>
                  </a:lnTo>
                  <a:lnTo>
                    <a:pt x="261912" y="375919"/>
                  </a:lnTo>
                  <a:lnTo>
                    <a:pt x="260819" y="374649"/>
                  </a:lnTo>
                  <a:lnTo>
                    <a:pt x="198513" y="271779"/>
                  </a:lnTo>
                  <a:lnTo>
                    <a:pt x="197408" y="270509"/>
                  </a:lnTo>
                  <a:close/>
                </a:path>
                <a:path w="864870"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70" h="505459">
                  <a:moveTo>
                    <a:pt x="661415"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15" y="328929"/>
                  </a:lnTo>
                  <a:close/>
                </a:path>
                <a:path w="864870"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8"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9" y="264159"/>
                  </a:lnTo>
                  <a:lnTo>
                    <a:pt x="840190" y="259079"/>
                  </a:lnTo>
                  <a:lnTo>
                    <a:pt x="848793" y="255269"/>
                  </a:lnTo>
                  <a:lnTo>
                    <a:pt x="853300" y="251459"/>
                  </a:lnTo>
                  <a:lnTo>
                    <a:pt x="854532" y="246379"/>
                  </a:lnTo>
                  <a:lnTo>
                    <a:pt x="827798" y="246379"/>
                  </a:lnTo>
                  <a:lnTo>
                    <a:pt x="820648" y="243839"/>
                  </a:lnTo>
                  <a:lnTo>
                    <a:pt x="816457"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70"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70" h="505459">
                  <a:moveTo>
                    <a:pt x="812672" y="297179"/>
                  </a:moveTo>
                  <a:lnTo>
                    <a:pt x="799693" y="298449"/>
                  </a:lnTo>
                  <a:lnTo>
                    <a:pt x="812672" y="298449"/>
                  </a:lnTo>
                  <a:lnTo>
                    <a:pt x="812672" y="297179"/>
                  </a:lnTo>
                  <a:close/>
                </a:path>
                <a:path w="864870" h="505459">
                  <a:moveTo>
                    <a:pt x="632612" y="180339"/>
                  </a:moveTo>
                  <a:lnTo>
                    <a:pt x="628992" y="180339"/>
                  </a:lnTo>
                  <a:lnTo>
                    <a:pt x="628624" y="181609"/>
                  </a:lnTo>
                  <a:lnTo>
                    <a:pt x="611123" y="271779"/>
                  </a:lnTo>
                  <a:lnTo>
                    <a:pt x="610400" y="275589"/>
                  </a:lnTo>
                  <a:lnTo>
                    <a:pt x="611860" y="276859"/>
                  </a:lnTo>
                  <a:lnTo>
                    <a:pt x="649757" y="276859"/>
                  </a:lnTo>
                  <a:lnTo>
                    <a:pt x="651205" y="275589"/>
                  </a:lnTo>
                  <a:lnTo>
                    <a:pt x="650481" y="271779"/>
                  </a:lnTo>
                  <a:lnTo>
                    <a:pt x="632980" y="181609"/>
                  </a:lnTo>
                  <a:lnTo>
                    <a:pt x="632612" y="180339"/>
                  </a:lnTo>
                  <a:close/>
                </a:path>
                <a:path w="864870" h="505459">
                  <a:moveTo>
                    <a:pt x="847420" y="245109"/>
                  </a:moveTo>
                  <a:lnTo>
                    <a:pt x="827798" y="246379"/>
                  </a:lnTo>
                  <a:lnTo>
                    <a:pt x="854532" y="246379"/>
                  </a:lnTo>
                  <a:lnTo>
                    <a:pt x="847420" y="245109"/>
                  </a:lnTo>
                  <a:close/>
                </a:path>
                <a:path w="864870" h="505459">
                  <a:moveTo>
                    <a:pt x="147523" y="115569"/>
                  </a:moveTo>
                  <a:lnTo>
                    <a:pt x="53466" y="115569"/>
                  </a:lnTo>
                  <a:lnTo>
                    <a:pt x="50584" y="119379"/>
                  </a:lnTo>
                  <a:lnTo>
                    <a:pt x="53136" y="132079"/>
                  </a:lnTo>
                  <a:lnTo>
                    <a:pt x="44767" y="135889"/>
                  </a:lnTo>
                  <a:lnTo>
                    <a:pt x="44538" y="146049"/>
                  </a:lnTo>
                  <a:lnTo>
                    <a:pt x="40920"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70" h="505459">
                  <a:moveTo>
                    <a:pt x="843514" y="213359"/>
                  </a:moveTo>
                  <a:lnTo>
                    <a:pt x="839076" y="213359"/>
                  </a:lnTo>
                  <a:lnTo>
                    <a:pt x="842873" y="214629"/>
                  </a:lnTo>
                  <a:lnTo>
                    <a:pt x="843514" y="213359"/>
                  </a:lnTo>
                  <a:close/>
                </a:path>
                <a:path w="864870"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70"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6" y="100329"/>
                  </a:lnTo>
                  <a:lnTo>
                    <a:pt x="838432" y="96519"/>
                  </a:lnTo>
                  <a:lnTo>
                    <a:pt x="828455" y="95249"/>
                  </a:lnTo>
                  <a:lnTo>
                    <a:pt x="818664" y="95249"/>
                  </a:lnTo>
                  <a:lnTo>
                    <a:pt x="814247" y="92709"/>
                  </a:lnTo>
                  <a:close/>
                </a:path>
                <a:path w="864870" h="505459">
                  <a:moveTo>
                    <a:pt x="842307"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94" y="80009"/>
                  </a:lnTo>
                  <a:lnTo>
                    <a:pt x="843800" y="74929"/>
                  </a:lnTo>
                  <a:lnTo>
                    <a:pt x="843135" y="67309"/>
                  </a:lnTo>
                  <a:lnTo>
                    <a:pt x="842307" y="64769"/>
                  </a:lnTo>
                  <a:close/>
                </a:path>
                <a:path w="864870"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7" y="64769"/>
                  </a:lnTo>
                  <a:lnTo>
                    <a:pt x="814105" y="39369"/>
                  </a:lnTo>
                  <a:lnTo>
                    <a:pt x="190245" y="39369"/>
                  </a:lnTo>
                  <a:lnTo>
                    <a:pt x="177622" y="38099"/>
                  </a:lnTo>
                  <a:close/>
                </a:path>
                <a:path w="864870" h="505459">
                  <a:moveTo>
                    <a:pt x="674001" y="0"/>
                  </a:moveTo>
                  <a:lnTo>
                    <a:pt x="668781"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3" y="38099"/>
                  </a:lnTo>
                  <a:lnTo>
                    <a:pt x="798283" y="36829"/>
                  </a:lnTo>
                  <a:lnTo>
                    <a:pt x="774191"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70" h="505459">
                  <a:moveTo>
                    <a:pt x="757123" y="24129"/>
                  </a:moveTo>
                  <a:lnTo>
                    <a:pt x="738555" y="26669"/>
                  </a:lnTo>
                  <a:lnTo>
                    <a:pt x="767194" y="26669"/>
                  </a:lnTo>
                  <a:lnTo>
                    <a:pt x="757123" y="24129"/>
                  </a:lnTo>
                  <a:close/>
                </a:path>
                <a:path w="864870" h="505459">
                  <a:moveTo>
                    <a:pt x="727418" y="6349"/>
                  </a:moveTo>
                  <a:lnTo>
                    <a:pt x="713866"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9061960" y="439870"/>
              <a:ext cx="1162041" cy="367021"/>
            </a:xfrm>
            <a:prstGeom prst="rect">
              <a:avLst/>
            </a:prstGeom>
          </p:spPr>
        </p:pic>
      </p:grpSp>
      <p:sp>
        <p:nvSpPr>
          <p:cNvPr id="7" name="object 7"/>
          <p:cNvSpPr txBox="1"/>
          <p:nvPr/>
        </p:nvSpPr>
        <p:spPr>
          <a:xfrm>
            <a:off x="105312" y="6837987"/>
            <a:ext cx="114935" cy="483234"/>
          </a:xfrm>
          <a:prstGeom prst="rect">
            <a:avLst/>
          </a:prstGeom>
        </p:spPr>
        <p:txBody>
          <a:bodyPr vert="vert270" wrap="square" lIns="0" tIns="0" rIns="0" bIns="0" rtlCol="0">
            <a:spAutoFit/>
          </a:bodyPr>
          <a:lstStyle/>
          <a:p>
            <a:pPr marL="12700">
              <a:lnSpc>
                <a:spcPts val="810"/>
              </a:lnSpc>
            </a:pPr>
            <a:r>
              <a:rPr sz="700" b="1" dirty="0">
                <a:solidFill>
                  <a:srgbClr val="FFFFFF"/>
                </a:solidFill>
                <a:latin typeface="Arial"/>
                <a:cs typeface="Arial"/>
              </a:rPr>
              <a:t>A</a:t>
            </a:r>
            <a:r>
              <a:rPr sz="700" b="1" spc="-5" dirty="0">
                <a:solidFill>
                  <a:srgbClr val="FFFFFF"/>
                </a:solidFill>
                <a:latin typeface="Arial"/>
                <a:cs typeface="Arial"/>
              </a:rPr>
              <a:t>n</a:t>
            </a:r>
            <a:r>
              <a:rPr sz="700" b="1" dirty="0">
                <a:solidFill>
                  <a:srgbClr val="FFFFFF"/>
                </a:solidFill>
                <a:latin typeface="Arial"/>
                <a:cs typeface="Arial"/>
              </a:rPr>
              <a:t>tti</a:t>
            </a:r>
            <a:r>
              <a:rPr sz="700" b="1" spc="-70" dirty="0">
                <a:solidFill>
                  <a:srgbClr val="FFFFFF"/>
                </a:solidFill>
                <a:latin typeface="Arial"/>
                <a:cs typeface="Arial"/>
              </a:rPr>
              <a:t> </a:t>
            </a:r>
            <a:r>
              <a:rPr sz="700" b="1" spc="-50" dirty="0">
                <a:solidFill>
                  <a:srgbClr val="FFFFFF"/>
                </a:solidFill>
                <a:latin typeface="Arial"/>
                <a:cs typeface="Arial"/>
              </a:rPr>
              <a:t>Y</a:t>
            </a:r>
            <a:r>
              <a:rPr sz="700" b="1" dirty="0">
                <a:solidFill>
                  <a:srgbClr val="FFFFFF"/>
                </a:solidFill>
                <a:latin typeface="Arial"/>
                <a:cs typeface="Arial"/>
              </a:rPr>
              <a:t>rjönen</a:t>
            </a:r>
            <a:endParaRPr sz="700">
              <a:latin typeface="Arial"/>
              <a:cs typeface="Arial"/>
            </a:endParaRPr>
          </a:p>
        </p:txBody>
      </p:sp>
      <p:pic>
        <p:nvPicPr>
          <p:cNvPr id="8" name="Online Media 7" title="Kuule, Isä taivaan, pyyntö tää (virsi 501)">
            <a:hlinkClick r:id="" action="ppaction://media"/>
            <a:extLst>
              <a:ext uri="{FF2B5EF4-FFF2-40B4-BE49-F238E27FC236}">
                <a16:creationId xmlns:a16="http://schemas.microsoft.com/office/drawing/2014/main" id="{97C53595-4CF0-4A0A-A2BC-ACE61227AB0A}"/>
              </a:ext>
            </a:extLst>
          </p:cNvPr>
          <p:cNvPicPr>
            <a:picLocks noRot="1" noChangeAspect="1"/>
          </p:cNvPicPr>
          <p:nvPr>
            <a:videoFile r:link="rId1"/>
          </p:nvPr>
        </p:nvPicPr>
        <p:blipFill>
          <a:blip r:embed="rId6"/>
          <a:stretch>
            <a:fillRect/>
          </a:stretch>
        </p:blipFill>
        <p:spPr>
          <a:xfrm>
            <a:off x="9423400" y="6603354"/>
            <a:ext cx="1270000" cy="95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12"/>
            <a:ext cx="10692003" cy="7559992"/>
          </a:xfrm>
          <a:prstGeom prst="rect">
            <a:avLst/>
          </a:prstGeom>
        </p:spPr>
      </p:pic>
      <p:sp>
        <p:nvSpPr>
          <p:cNvPr id="3" name="object 3"/>
          <p:cNvSpPr txBox="1"/>
          <p:nvPr/>
        </p:nvSpPr>
        <p:spPr>
          <a:xfrm>
            <a:off x="6831727" y="3973540"/>
            <a:ext cx="2864485" cy="1562100"/>
          </a:xfrm>
          <a:prstGeom prst="rect">
            <a:avLst/>
          </a:prstGeom>
        </p:spPr>
        <p:txBody>
          <a:bodyPr vert="horz" wrap="square" lIns="0" tIns="38100" rIns="0" bIns="0" rtlCol="0">
            <a:spAutoFit/>
          </a:bodyPr>
          <a:lstStyle/>
          <a:p>
            <a:pPr marL="12700" marR="5080" indent="-3175" algn="ctr">
              <a:lnSpc>
                <a:spcPts val="2000"/>
              </a:lnSpc>
              <a:spcBef>
                <a:spcPts val="300"/>
              </a:spcBef>
            </a:pPr>
            <a:r>
              <a:rPr sz="1800" b="1" spc="-90" dirty="0">
                <a:solidFill>
                  <a:srgbClr val="FFFFFF"/>
                </a:solidFill>
                <a:latin typeface="Trebuchet MS"/>
                <a:cs typeface="Trebuchet MS"/>
              </a:rPr>
              <a:t>Yh</a:t>
            </a:r>
            <a:r>
              <a:rPr sz="1800" b="1" spc="-95" dirty="0">
                <a:solidFill>
                  <a:srgbClr val="FFFFFF"/>
                </a:solidFill>
                <a:latin typeface="Trebuchet MS"/>
                <a:cs typeface="Trebuchet MS"/>
              </a:rPr>
              <a:t>t</a:t>
            </a:r>
            <a:r>
              <a:rPr sz="1800" b="1" spc="-125" dirty="0">
                <a:solidFill>
                  <a:srgbClr val="FFFFFF"/>
                </a:solidFill>
                <a:latin typeface="Trebuchet MS"/>
                <a:cs typeface="Trebuchet MS"/>
              </a:rPr>
              <a:t>e</a:t>
            </a:r>
            <a:r>
              <a:rPr sz="1800" b="1" spc="30" dirty="0">
                <a:solidFill>
                  <a:srgbClr val="FFFFFF"/>
                </a:solidFill>
                <a:latin typeface="Trebuchet MS"/>
                <a:cs typeface="Trebuchet MS"/>
              </a:rPr>
              <a:t>i</a:t>
            </a:r>
            <a:r>
              <a:rPr sz="1800" b="1" spc="-15" dirty="0">
                <a:solidFill>
                  <a:srgbClr val="FFFFFF"/>
                </a:solidFill>
                <a:latin typeface="Trebuchet MS"/>
                <a:cs typeface="Trebuchet MS"/>
              </a:rPr>
              <a:t>s</a:t>
            </a:r>
            <a:r>
              <a:rPr sz="1800" b="1" spc="-140" dirty="0">
                <a:solidFill>
                  <a:srgbClr val="FFFFFF"/>
                </a:solidFill>
                <a:latin typeface="Trebuchet MS"/>
                <a:cs typeface="Trebuchet MS"/>
              </a:rPr>
              <a:t>k</a:t>
            </a:r>
            <a:r>
              <a:rPr sz="1800" b="1" spc="-55" dirty="0">
                <a:solidFill>
                  <a:srgbClr val="FFFFFF"/>
                </a:solidFill>
                <a:latin typeface="Trebuchet MS"/>
                <a:cs typeface="Trebuchet MS"/>
              </a:rPr>
              <a:t>unnallis</a:t>
            </a:r>
            <a:r>
              <a:rPr sz="1800" b="1" spc="-114" dirty="0">
                <a:solidFill>
                  <a:srgbClr val="FFFFFF"/>
                </a:solidFill>
                <a:latin typeface="Trebuchet MS"/>
                <a:cs typeface="Trebuchet MS"/>
              </a:rPr>
              <a:t>e</a:t>
            </a:r>
            <a:r>
              <a:rPr sz="1800" b="1" spc="10" dirty="0">
                <a:solidFill>
                  <a:srgbClr val="FFFFFF"/>
                </a:solidFill>
                <a:latin typeface="Trebuchet MS"/>
                <a:cs typeface="Trebuchet MS"/>
              </a:rPr>
              <a:t>t</a:t>
            </a:r>
            <a:r>
              <a:rPr sz="1800" b="1" spc="-95" dirty="0">
                <a:solidFill>
                  <a:srgbClr val="FFFFFF"/>
                </a:solidFill>
                <a:latin typeface="Trebuchet MS"/>
                <a:cs typeface="Trebuchet MS"/>
              </a:rPr>
              <a:t> muu</a:t>
            </a:r>
            <a:r>
              <a:rPr sz="1800" b="1" spc="-90" dirty="0">
                <a:solidFill>
                  <a:srgbClr val="FFFFFF"/>
                </a:solidFill>
                <a:latin typeface="Trebuchet MS"/>
                <a:cs typeface="Trebuchet MS"/>
              </a:rPr>
              <a:t>t</a:t>
            </a:r>
            <a:r>
              <a:rPr sz="1800" b="1" spc="-130" dirty="0">
                <a:solidFill>
                  <a:srgbClr val="FFFFFF"/>
                </a:solidFill>
                <a:latin typeface="Trebuchet MS"/>
                <a:cs typeface="Trebuchet MS"/>
              </a:rPr>
              <a:t>o</a:t>
            </a:r>
            <a:r>
              <a:rPr sz="1800" b="1" spc="-30" dirty="0">
                <a:solidFill>
                  <a:srgbClr val="FFFFFF"/>
                </a:solidFill>
                <a:latin typeface="Trebuchet MS"/>
                <a:cs typeface="Trebuchet MS"/>
              </a:rPr>
              <a:t>ks</a:t>
            </a:r>
            <a:r>
              <a:rPr sz="1800" b="1" spc="-80" dirty="0">
                <a:solidFill>
                  <a:srgbClr val="FFFFFF"/>
                </a:solidFill>
                <a:latin typeface="Trebuchet MS"/>
                <a:cs typeface="Trebuchet MS"/>
              </a:rPr>
              <a:t>e</a:t>
            </a:r>
            <a:r>
              <a:rPr sz="1800" b="1" spc="5" dirty="0">
                <a:solidFill>
                  <a:srgbClr val="FFFFFF"/>
                </a:solidFill>
                <a:latin typeface="Trebuchet MS"/>
                <a:cs typeface="Trebuchet MS"/>
              </a:rPr>
              <a:t>t  </a:t>
            </a:r>
            <a:r>
              <a:rPr sz="1800" b="1" spc="-20" dirty="0">
                <a:solidFill>
                  <a:srgbClr val="FFFFFF"/>
                </a:solidFill>
                <a:latin typeface="Trebuchet MS"/>
                <a:cs typeface="Trebuchet MS"/>
              </a:rPr>
              <a:t>t</a:t>
            </a:r>
            <a:r>
              <a:rPr sz="1800" b="1" spc="-160" dirty="0">
                <a:solidFill>
                  <a:srgbClr val="FFFFFF"/>
                </a:solidFill>
                <a:latin typeface="Trebuchet MS"/>
                <a:cs typeface="Trebuchet MS"/>
              </a:rPr>
              <a:t>e</a:t>
            </a:r>
            <a:r>
              <a:rPr sz="1800" b="1" spc="-70" dirty="0">
                <a:solidFill>
                  <a:srgbClr val="FFFFFF"/>
                </a:solidFill>
                <a:latin typeface="Trebuchet MS"/>
                <a:cs typeface="Trebuchet MS"/>
              </a:rPr>
              <a:t>hdää</a:t>
            </a:r>
            <a:r>
              <a:rPr sz="1800" b="1" spc="-90" dirty="0">
                <a:solidFill>
                  <a:srgbClr val="FFFFFF"/>
                </a:solidFill>
                <a:latin typeface="Trebuchet MS"/>
                <a:cs typeface="Trebuchet MS"/>
              </a:rPr>
              <a:t>n</a:t>
            </a:r>
            <a:r>
              <a:rPr sz="1800" b="1" spc="-95" dirty="0">
                <a:solidFill>
                  <a:srgbClr val="FFFFFF"/>
                </a:solidFill>
                <a:latin typeface="Trebuchet MS"/>
                <a:cs typeface="Trebuchet MS"/>
              </a:rPr>
              <a:t> </a:t>
            </a:r>
            <a:r>
              <a:rPr sz="1800" b="1" spc="-90" dirty="0">
                <a:solidFill>
                  <a:srgbClr val="FFFFFF"/>
                </a:solidFill>
                <a:latin typeface="Trebuchet MS"/>
                <a:cs typeface="Trebuchet MS"/>
              </a:rPr>
              <a:t>niide</a:t>
            </a:r>
            <a:r>
              <a:rPr sz="1800" b="1" spc="-120" dirty="0">
                <a:solidFill>
                  <a:srgbClr val="FFFFFF"/>
                </a:solidFill>
                <a:latin typeface="Trebuchet MS"/>
                <a:cs typeface="Trebuchet MS"/>
              </a:rPr>
              <a:t>n</a:t>
            </a:r>
            <a:r>
              <a:rPr sz="1800" b="1" spc="-95" dirty="0">
                <a:solidFill>
                  <a:srgbClr val="FFFFFF"/>
                </a:solidFill>
                <a:latin typeface="Trebuchet MS"/>
                <a:cs typeface="Trebuchet MS"/>
              </a:rPr>
              <a:t> </a:t>
            </a:r>
            <a:r>
              <a:rPr sz="1800" b="1" spc="-20" dirty="0">
                <a:solidFill>
                  <a:srgbClr val="FFFFFF"/>
                </a:solidFill>
                <a:latin typeface="Trebuchet MS"/>
                <a:cs typeface="Trebuchet MS"/>
              </a:rPr>
              <a:t>t</a:t>
            </a:r>
            <a:r>
              <a:rPr sz="1800" b="1" spc="-100" dirty="0">
                <a:solidFill>
                  <a:srgbClr val="FFFFFF"/>
                </a:solidFill>
                <a:latin typeface="Trebuchet MS"/>
                <a:cs typeface="Trebuchet MS"/>
              </a:rPr>
              <a:t>oim</a:t>
            </a:r>
            <a:r>
              <a:rPr sz="1800" b="1" spc="-125" dirty="0">
                <a:solidFill>
                  <a:srgbClr val="FFFFFF"/>
                </a:solidFill>
                <a:latin typeface="Trebuchet MS"/>
                <a:cs typeface="Trebuchet MS"/>
              </a:rPr>
              <a:t>e</a:t>
            </a:r>
            <a:r>
              <a:rPr sz="1800" b="1" spc="-10" dirty="0">
                <a:solidFill>
                  <a:srgbClr val="FFFFFF"/>
                </a:solidFill>
                <a:latin typeface="Trebuchet MS"/>
                <a:cs typeface="Trebuchet MS"/>
              </a:rPr>
              <a:t>sta,  </a:t>
            </a:r>
            <a:r>
              <a:rPr sz="1800" b="1" spc="-105" dirty="0">
                <a:solidFill>
                  <a:srgbClr val="FFFFFF"/>
                </a:solidFill>
                <a:latin typeface="Trebuchet MS"/>
                <a:cs typeface="Trebuchet MS"/>
              </a:rPr>
              <a:t>j</a:t>
            </a:r>
            <a:r>
              <a:rPr sz="1800" b="1" spc="-210" dirty="0">
                <a:solidFill>
                  <a:srgbClr val="FFFFFF"/>
                </a:solidFill>
                <a:latin typeface="Trebuchet MS"/>
                <a:cs typeface="Trebuchet MS"/>
              </a:rPr>
              <a:t>o</a:t>
            </a:r>
            <a:r>
              <a:rPr sz="1800" b="1" spc="-25" dirty="0">
                <a:solidFill>
                  <a:srgbClr val="FFFFFF"/>
                </a:solidFill>
                <a:latin typeface="Trebuchet MS"/>
                <a:cs typeface="Trebuchet MS"/>
              </a:rPr>
              <a:t>t</a:t>
            </a:r>
            <a:r>
              <a:rPr sz="1800" b="1" spc="-90" dirty="0">
                <a:solidFill>
                  <a:srgbClr val="FFFFFF"/>
                </a:solidFill>
                <a:latin typeface="Trebuchet MS"/>
                <a:cs typeface="Trebuchet MS"/>
              </a:rPr>
              <a:t>k</a:t>
            </a:r>
            <a:r>
              <a:rPr sz="1800" b="1" spc="-40" dirty="0">
                <a:solidFill>
                  <a:srgbClr val="FFFFFF"/>
                </a:solidFill>
                <a:latin typeface="Trebuchet MS"/>
                <a:cs typeface="Trebuchet MS"/>
              </a:rPr>
              <a:t>a</a:t>
            </a:r>
            <a:r>
              <a:rPr sz="1800" b="1" spc="-95" dirty="0">
                <a:solidFill>
                  <a:srgbClr val="FFFFFF"/>
                </a:solidFill>
                <a:latin typeface="Trebuchet MS"/>
                <a:cs typeface="Trebuchet MS"/>
              </a:rPr>
              <a:t> </a:t>
            </a:r>
            <a:r>
              <a:rPr sz="1800" b="1" spc="5" dirty="0">
                <a:solidFill>
                  <a:srgbClr val="FFFFFF"/>
                </a:solidFill>
                <a:latin typeface="Trebuchet MS"/>
                <a:cs typeface="Trebuchet MS"/>
              </a:rPr>
              <a:t>u</a:t>
            </a:r>
            <a:r>
              <a:rPr sz="1800" b="1" spc="-45" dirty="0">
                <a:solidFill>
                  <a:srgbClr val="FFFFFF"/>
                </a:solidFill>
                <a:latin typeface="Trebuchet MS"/>
                <a:cs typeface="Trebuchet MS"/>
              </a:rPr>
              <a:t>s</a:t>
            </a:r>
            <a:r>
              <a:rPr sz="1800" b="1" spc="-140" dirty="0">
                <a:solidFill>
                  <a:srgbClr val="FFFFFF"/>
                </a:solidFill>
                <a:latin typeface="Trebuchet MS"/>
                <a:cs typeface="Trebuchet MS"/>
              </a:rPr>
              <a:t>k</a:t>
            </a:r>
            <a:r>
              <a:rPr sz="1800" b="1" spc="-15" dirty="0">
                <a:solidFill>
                  <a:srgbClr val="FFFFFF"/>
                </a:solidFill>
                <a:latin typeface="Trebuchet MS"/>
                <a:cs typeface="Trebuchet MS"/>
              </a:rPr>
              <a:t>alta</a:t>
            </a:r>
            <a:r>
              <a:rPr sz="1800" b="1" spc="-70" dirty="0">
                <a:solidFill>
                  <a:srgbClr val="FFFFFF"/>
                </a:solidFill>
                <a:latin typeface="Trebuchet MS"/>
                <a:cs typeface="Trebuchet MS"/>
              </a:rPr>
              <a:t>v</a:t>
            </a:r>
            <a:r>
              <a:rPr sz="1800" b="1" spc="-5" dirty="0">
                <a:solidFill>
                  <a:srgbClr val="FFFFFF"/>
                </a:solidFill>
                <a:latin typeface="Trebuchet MS"/>
                <a:cs typeface="Trebuchet MS"/>
              </a:rPr>
              <a:t>a</a:t>
            </a:r>
            <a:r>
              <a:rPr sz="1800" b="1" spc="-15" dirty="0">
                <a:solidFill>
                  <a:srgbClr val="FFFFFF"/>
                </a:solidFill>
                <a:latin typeface="Trebuchet MS"/>
                <a:cs typeface="Trebuchet MS"/>
              </a:rPr>
              <a:t>t</a:t>
            </a:r>
            <a:r>
              <a:rPr sz="1800" b="1" spc="-95" dirty="0">
                <a:solidFill>
                  <a:srgbClr val="FFFFFF"/>
                </a:solidFill>
                <a:latin typeface="Trebuchet MS"/>
                <a:cs typeface="Trebuchet MS"/>
              </a:rPr>
              <a:t> </a:t>
            </a:r>
            <a:r>
              <a:rPr sz="1800" b="1" spc="-20" dirty="0">
                <a:solidFill>
                  <a:srgbClr val="FFFFFF"/>
                </a:solidFill>
                <a:latin typeface="Trebuchet MS"/>
                <a:cs typeface="Trebuchet MS"/>
              </a:rPr>
              <a:t>t</a:t>
            </a:r>
            <a:r>
              <a:rPr sz="1800" b="1" spc="-85" dirty="0">
                <a:solidFill>
                  <a:srgbClr val="FFFFFF"/>
                </a:solidFill>
                <a:latin typeface="Trebuchet MS"/>
                <a:cs typeface="Trebuchet MS"/>
              </a:rPr>
              <a:t>oimia,  </a:t>
            </a:r>
            <a:r>
              <a:rPr sz="1800" b="1" spc="-125" dirty="0">
                <a:solidFill>
                  <a:srgbClr val="FFFFFF"/>
                </a:solidFill>
                <a:latin typeface="Trebuchet MS"/>
                <a:cs typeface="Trebuchet MS"/>
              </a:rPr>
              <a:t>a</a:t>
            </a:r>
            <a:r>
              <a:rPr sz="1800" b="1" spc="-114" dirty="0">
                <a:solidFill>
                  <a:srgbClr val="FFFFFF"/>
                </a:solidFill>
                <a:latin typeface="Trebuchet MS"/>
                <a:cs typeface="Trebuchet MS"/>
              </a:rPr>
              <a:t>j</a:t>
            </a:r>
            <a:r>
              <a:rPr sz="1800" b="1" spc="5" dirty="0">
                <a:solidFill>
                  <a:srgbClr val="FFFFFF"/>
                </a:solidFill>
                <a:latin typeface="Trebuchet MS"/>
                <a:cs typeface="Trebuchet MS"/>
              </a:rPr>
              <a:t>at</a:t>
            </a:r>
            <a:r>
              <a:rPr sz="1800" b="1" spc="-30" dirty="0">
                <a:solidFill>
                  <a:srgbClr val="FFFFFF"/>
                </a:solidFill>
                <a:latin typeface="Trebuchet MS"/>
                <a:cs typeface="Trebuchet MS"/>
              </a:rPr>
              <a:t>t</a:t>
            </a:r>
            <a:r>
              <a:rPr sz="1800" b="1" spc="-160" dirty="0">
                <a:solidFill>
                  <a:srgbClr val="FFFFFF"/>
                </a:solidFill>
                <a:latin typeface="Trebuchet MS"/>
                <a:cs typeface="Trebuchet MS"/>
              </a:rPr>
              <a:t>e</a:t>
            </a:r>
            <a:r>
              <a:rPr sz="1800" b="1" spc="-55" dirty="0">
                <a:solidFill>
                  <a:srgbClr val="FFFFFF"/>
                </a:solidFill>
                <a:latin typeface="Trebuchet MS"/>
                <a:cs typeface="Trebuchet MS"/>
              </a:rPr>
              <a:t>l</a:t>
            </a:r>
            <a:r>
              <a:rPr sz="1800" b="1" spc="-160" dirty="0">
                <a:solidFill>
                  <a:srgbClr val="FFFFFF"/>
                </a:solidFill>
                <a:latin typeface="Trebuchet MS"/>
                <a:cs typeface="Trebuchet MS"/>
              </a:rPr>
              <a:t>e</a:t>
            </a:r>
            <a:r>
              <a:rPr sz="1800" b="1" spc="-50" dirty="0">
                <a:solidFill>
                  <a:srgbClr val="FFFFFF"/>
                </a:solidFill>
                <a:latin typeface="Trebuchet MS"/>
                <a:cs typeface="Trebuchet MS"/>
              </a:rPr>
              <a:t>v</a:t>
            </a:r>
            <a:r>
              <a:rPr sz="1800" b="1" spc="-5" dirty="0">
                <a:solidFill>
                  <a:srgbClr val="FFFFFF"/>
                </a:solidFill>
                <a:latin typeface="Trebuchet MS"/>
                <a:cs typeface="Trebuchet MS"/>
              </a:rPr>
              <a:t>a</a:t>
            </a:r>
            <a:r>
              <a:rPr sz="1800" b="1" spc="-15" dirty="0">
                <a:solidFill>
                  <a:srgbClr val="FFFFFF"/>
                </a:solidFill>
                <a:latin typeface="Trebuchet MS"/>
                <a:cs typeface="Trebuchet MS"/>
              </a:rPr>
              <a:t>t</a:t>
            </a:r>
            <a:r>
              <a:rPr sz="1800" b="1" spc="-95" dirty="0">
                <a:solidFill>
                  <a:srgbClr val="FFFFFF"/>
                </a:solidFill>
                <a:latin typeface="Trebuchet MS"/>
                <a:cs typeface="Trebuchet MS"/>
              </a:rPr>
              <a:t> </a:t>
            </a:r>
            <a:r>
              <a:rPr sz="1800" b="1" spc="-125" dirty="0">
                <a:solidFill>
                  <a:srgbClr val="FFFFFF"/>
                </a:solidFill>
                <a:latin typeface="Trebuchet MS"/>
                <a:cs typeface="Trebuchet MS"/>
              </a:rPr>
              <a:t>e</a:t>
            </a:r>
            <a:r>
              <a:rPr sz="1800" b="1" spc="-25" dirty="0">
                <a:solidFill>
                  <a:srgbClr val="FFFFFF"/>
                </a:solidFill>
                <a:latin typeface="Trebuchet MS"/>
                <a:cs typeface="Trebuchet MS"/>
              </a:rPr>
              <a:t>päs</a:t>
            </a:r>
            <a:r>
              <a:rPr sz="1800" b="1" spc="-75" dirty="0">
                <a:solidFill>
                  <a:srgbClr val="FFFFFF"/>
                </a:solidFill>
                <a:latin typeface="Trebuchet MS"/>
                <a:cs typeface="Trebuchet MS"/>
              </a:rPr>
              <a:t>o</a:t>
            </a:r>
            <a:r>
              <a:rPr sz="1800" b="1" spc="-45" dirty="0">
                <a:solidFill>
                  <a:srgbClr val="FFFFFF"/>
                </a:solidFill>
                <a:latin typeface="Trebuchet MS"/>
                <a:cs typeface="Trebuchet MS"/>
              </a:rPr>
              <a:t>vinnaise</a:t>
            </a:r>
            <a:r>
              <a:rPr sz="1800" b="1" spc="25" dirty="0">
                <a:solidFill>
                  <a:srgbClr val="FFFFFF"/>
                </a:solidFill>
                <a:latin typeface="Trebuchet MS"/>
                <a:cs typeface="Trebuchet MS"/>
              </a:rPr>
              <a:t>sti  </a:t>
            </a:r>
            <a:r>
              <a:rPr sz="1800" b="1" spc="-215" dirty="0">
                <a:solidFill>
                  <a:srgbClr val="FFFFFF"/>
                </a:solidFill>
                <a:latin typeface="Trebuchet MS"/>
                <a:cs typeface="Trebuchet MS"/>
              </a:rPr>
              <a:t>j</a:t>
            </a:r>
            <a:r>
              <a:rPr sz="1800" b="1" spc="-40" dirty="0">
                <a:solidFill>
                  <a:srgbClr val="FFFFFF"/>
                </a:solidFill>
                <a:latin typeface="Trebuchet MS"/>
                <a:cs typeface="Trebuchet MS"/>
              </a:rPr>
              <a:t>a</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125" dirty="0">
                <a:solidFill>
                  <a:srgbClr val="FFFFFF"/>
                </a:solidFill>
                <a:latin typeface="Trebuchet MS"/>
                <a:cs typeface="Trebuchet MS"/>
              </a:rPr>
              <a:t>e</a:t>
            </a:r>
            <a:r>
              <a:rPr sz="1800" b="1" spc="30" dirty="0">
                <a:solidFill>
                  <a:srgbClr val="FFFFFF"/>
                </a:solidFill>
                <a:latin typeface="Trebuchet MS"/>
                <a:cs typeface="Trebuchet MS"/>
              </a:rPr>
              <a:t>stä</a:t>
            </a:r>
            <a:r>
              <a:rPr sz="1800" b="1" spc="-20" dirty="0">
                <a:solidFill>
                  <a:srgbClr val="FFFFFF"/>
                </a:solidFill>
                <a:latin typeface="Trebuchet MS"/>
                <a:cs typeface="Trebuchet MS"/>
              </a:rPr>
              <a:t>v</a:t>
            </a:r>
            <a:r>
              <a:rPr sz="1800" b="1" spc="-5" dirty="0">
                <a:solidFill>
                  <a:srgbClr val="FFFFFF"/>
                </a:solidFill>
                <a:latin typeface="Trebuchet MS"/>
                <a:cs typeface="Trebuchet MS"/>
              </a:rPr>
              <a:t>ä</a:t>
            </a:r>
            <a:r>
              <a:rPr sz="1800" b="1" spc="-15" dirty="0">
                <a:solidFill>
                  <a:srgbClr val="FFFFFF"/>
                </a:solidFill>
                <a:latin typeface="Trebuchet MS"/>
                <a:cs typeface="Trebuchet MS"/>
              </a:rPr>
              <a:t>t</a:t>
            </a:r>
            <a:r>
              <a:rPr sz="1800" b="1" spc="-95" dirty="0">
                <a:solidFill>
                  <a:srgbClr val="FFFFFF"/>
                </a:solidFill>
                <a:latin typeface="Trebuchet MS"/>
                <a:cs typeface="Trebuchet MS"/>
              </a:rPr>
              <a:t> </a:t>
            </a:r>
            <a:r>
              <a:rPr sz="1800" b="1" spc="-125" dirty="0">
                <a:solidFill>
                  <a:srgbClr val="FFFFFF"/>
                </a:solidFill>
                <a:latin typeface="Trebuchet MS"/>
                <a:cs typeface="Trebuchet MS"/>
              </a:rPr>
              <a:t>e</a:t>
            </a:r>
            <a:r>
              <a:rPr sz="1800" b="1" spc="-30" dirty="0">
                <a:solidFill>
                  <a:srgbClr val="FFFFFF"/>
                </a:solidFill>
                <a:latin typeface="Trebuchet MS"/>
                <a:cs typeface="Trebuchet MS"/>
              </a:rPr>
              <a:t>päsuosi</a:t>
            </a:r>
            <a:r>
              <a:rPr sz="1800" b="1" spc="-75" dirty="0">
                <a:solidFill>
                  <a:srgbClr val="FFFFFF"/>
                </a:solidFill>
                <a:latin typeface="Trebuchet MS"/>
                <a:cs typeface="Trebuchet MS"/>
              </a:rPr>
              <a:t>o</a:t>
            </a:r>
            <a:r>
              <a:rPr sz="1800" b="1" spc="-60" dirty="0">
                <a:solidFill>
                  <a:srgbClr val="FFFFFF"/>
                </a:solidFill>
                <a:latin typeface="Trebuchet MS"/>
                <a:cs typeface="Trebuchet MS"/>
              </a:rPr>
              <a:t>ta.</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45" dirty="0">
                <a:solidFill>
                  <a:srgbClr val="FFFFFF"/>
                </a:solidFill>
                <a:latin typeface="Trebuchet MS"/>
                <a:cs typeface="Trebuchet MS"/>
              </a:rPr>
              <a:t>Indi</a:t>
            </a:r>
            <a:r>
              <a:rPr sz="1000" b="1" spc="-75" dirty="0">
                <a:solidFill>
                  <a:srgbClr val="FFFFFF"/>
                </a:solidFill>
                <a:latin typeface="Trebuchet MS"/>
                <a:cs typeface="Trebuchet MS"/>
              </a:rPr>
              <a:t>r</a:t>
            </a:r>
            <a:r>
              <a:rPr sz="1000" b="1" spc="-25" dirty="0">
                <a:solidFill>
                  <a:srgbClr val="FFFFFF"/>
                </a:solidFill>
                <a:latin typeface="Trebuchet MS"/>
                <a:cs typeface="Trebuchet MS"/>
              </a:rPr>
              <a:t>a</a:t>
            </a:r>
            <a:r>
              <a:rPr sz="1000" b="1" spc="-75" dirty="0">
                <a:solidFill>
                  <a:srgbClr val="FFFFFF"/>
                </a:solidFill>
                <a:latin typeface="Trebuchet MS"/>
                <a:cs typeface="Trebuchet MS"/>
              </a:rPr>
              <a:t> </a:t>
            </a:r>
            <a:r>
              <a:rPr sz="1000" b="1" spc="-60" dirty="0">
                <a:solidFill>
                  <a:srgbClr val="FFFFFF"/>
                </a:solidFill>
                <a:latin typeface="Trebuchet MS"/>
                <a:cs typeface="Trebuchet MS"/>
              </a:rPr>
              <a:t>Gandhi</a:t>
            </a:r>
            <a:endParaRPr sz="1000">
              <a:latin typeface="Trebuchet MS"/>
              <a:cs typeface="Trebuchet MS"/>
            </a:endParaRPr>
          </a:p>
        </p:txBody>
      </p:sp>
      <p:grpSp>
        <p:nvGrpSpPr>
          <p:cNvPr id="4" name="object 4"/>
          <p:cNvGrpSpPr/>
          <p:nvPr/>
        </p:nvGrpSpPr>
        <p:grpSpPr>
          <a:xfrm>
            <a:off x="573276" y="360131"/>
            <a:ext cx="2121535" cy="505459"/>
            <a:chOff x="573276" y="360131"/>
            <a:chExt cx="2121535" cy="505459"/>
          </a:xfrm>
        </p:grpSpPr>
        <p:sp>
          <p:nvSpPr>
            <p:cNvPr id="5" name="object 5"/>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1532731" y="439870"/>
              <a:ext cx="1162041" cy="367021"/>
            </a:xfrm>
            <a:prstGeom prst="rect">
              <a:avLst/>
            </a:prstGeom>
          </p:spPr>
        </p:pic>
      </p:grpSp>
      <p:sp>
        <p:nvSpPr>
          <p:cNvPr id="7" name="object 7"/>
          <p:cNvSpPr txBox="1"/>
          <p:nvPr/>
        </p:nvSpPr>
        <p:spPr>
          <a:xfrm>
            <a:off x="105312" y="6926887"/>
            <a:ext cx="114935" cy="394335"/>
          </a:xfrm>
          <a:prstGeom prst="rect">
            <a:avLst/>
          </a:prstGeom>
        </p:spPr>
        <p:txBody>
          <a:bodyPr vert="vert270" wrap="square" lIns="0" tIns="0" rIns="0" bIns="0" rtlCol="0">
            <a:spAutoFit/>
          </a:bodyPr>
          <a:lstStyle/>
          <a:p>
            <a:pPr marL="12700">
              <a:lnSpc>
                <a:spcPts val="810"/>
              </a:lnSpc>
            </a:pPr>
            <a:r>
              <a:rPr sz="700" b="1" spc="-5" dirty="0">
                <a:solidFill>
                  <a:srgbClr val="FFFFFF"/>
                </a:solidFill>
                <a:latin typeface="Arial"/>
                <a:cs typeface="Arial"/>
              </a:rPr>
              <a:t>U</a:t>
            </a:r>
            <a:r>
              <a:rPr sz="700" b="1" dirty="0">
                <a:solidFill>
                  <a:srgbClr val="FFFFFF"/>
                </a:solidFill>
                <a:latin typeface="Arial"/>
                <a:cs typeface="Arial"/>
              </a:rPr>
              <a:t>ma</a:t>
            </a:r>
            <a:r>
              <a:rPr sz="700" b="1" spc="-45" dirty="0">
                <a:solidFill>
                  <a:srgbClr val="FFFFFF"/>
                </a:solidFill>
                <a:latin typeface="Arial"/>
                <a:cs typeface="Arial"/>
              </a:rPr>
              <a:t> </a:t>
            </a:r>
            <a:r>
              <a:rPr sz="700" b="1" spc="-5" dirty="0">
                <a:solidFill>
                  <a:srgbClr val="FFFFFF"/>
                </a:solidFill>
                <a:latin typeface="Arial"/>
                <a:cs typeface="Arial"/>
              </a:rPr>
              <a:t>B</a:t>
            </a:r>
            <a:r>
              <a:rPr sz="700" b="1" dirty="0">
                <a:solidFill>
                  <a:srgbClr val="FFFFFF"/>
                </a:solidFill>
                <a:latin typeface="Arial"/>
                <a:cs typeface="Arial"/>
              </a:rPr>
              <a:t>ista</a:t>
            </a:r>
            <a:endParaRPr sz="7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12"/>
            <a:ext cx="10692003" cy="7559992"/>
          </a:xfrm>
          <a:prstGeom prst="rect">
            <a:avLst/>
          </a:prstGeom>
        </p:spPr>
      </p:pic>
      <p:sp>
        <p:nvSpPr>
          <p:cNvPr id="3" name="object 3"/>
          <p:cNvSpPr txBox="1"/>
          <p:nvPr/>
        </p:nvSpPr>
        <p:spPr>
          <a:xfrm>
            <a:off x="7518952" y="3613541"/>
            <a:ext cx="2527300" cy="1054100"/>
          </a:xfrm>
          <a:prstGeom prst="rect">
            <a:avLst/>
          </a:prstGeom>
        </p:spPr>
        <p:txBody>
          <a:bodyPr vert="horz" wrap="square" lIns="0" tIns="38100" rIns="0" bIns="0" rtlCol="0">
            <a:spAutoFit/>
          </a:bodyPr>
          <a:lstStyle/>
          <a:p>
            <a:pPr marL="12065" marR="5080" indent="-2540" algn="ctr">
              <a:lnSpc>
                <a:spcPts val="2000"/>
              </a:lnSpc>
              <a:spcBef>
                <a:spcPts val="300"/>
              </a:spcBef>
            </a:pPr>
            <a:r>
              <a:rPr sz="1800" b="1" spc="-95" dirty="0">
                <a:solidFill>
                  <a:srgbClr val="FFFFFF"/>
                </a:solidFill>
                <a:latin typeface="Trebuchet MS"/>
                <a:cs typeface="Trebuchet MS"/>
              </a:rPr>
              <a:t>Pie</a:t>
            </a:r>
            <a:r>
              <a:rPr sz="1800" b="1" spc="-80" dirty="0">
                <a:solidFill>
                  <a:srgbClr val="FFFFFF"/>
                </a:solidFill>
                <a:latin typeface="Trebuchet MS"/>
                <a:cs typeface="Trebuchet MS"/>
              </a:rPr>
              <a:t>ni</a:t>
            </a:r>
            <a:r>
              <a:rPr sz="1800" b="1" spc="-125" dirty="0">
                <a:solidFill>
                  <a:srgbClr val="FFFFFF"/>
                </a:solidFill>
                <a:latin typeface="Trebuchet MS"/>
                <a:cs typeface="Trebuchet MS"/>
              </a:rPr>
              <a:t>n</a:t>
            </a:r>
            <a:r>
              <a:rPr sz="1800" b="1" spc="-95" dirty="0">
                <a:solidFill>
                  <a:srgbClr val="FFFFFF"/>
                </a:solidFill>
                <a:latin typeface="Trebuchet MS"/>
                <a:cs typeface="Trebuchet MS"/>
              </a:rPr>
              <a:t> </a:t>
            </a:r>
            <a:r>
              <a:rPr sz="1800" b="1" spc="-120" dirty="0">
                <a:solidFill>
                  <a:srgbClr val="FFFFFF"/>
                </a:solidFill>
                <a:latin typeface="Trebuchet MS"/>
                <a:cs typeface="Trebuchet MS"/>
              </a:rPr>
              <a:t>y</a:t>
            </a:r>
            <a:r>
              <a:rPr sz="1800" b="1" spc="30" dirty="0">
                <a:solidFill>
                  <a:srgbClr val="FFFFFF"/>
                </a:solidFill>
                <a:latin typeface="Trebuchet MS"/>
                <a:cs typeface="Trebuchet MS"/>
              </a:rPr>
              <a:t>stä</a:t>
            </a:r>
            <a:r>
              <a:rPr sz="1800" b="1" spc="-20" dirty="0">
                <a:solidFill>
                  <a:srgbClr val="FFFFFF"/>
                </a:solidFill>
                <a:latin typeface="Trebuchet MS"/>
                <a:cs typeface="Trebuchet MS"/>
              </a:rPr>
              <a:t>v</a:t>
            </a:r>
            <a:r>
              <a:rPr sz="1800" b="1" spc="-30" dirty="0">
                <a:solidFill>
                  <a:srgbClr val="FFFFFF"/>
                </a:solidFill>
                <a:latin typeface="Trebuchet MS"/>
                <a:cs typeface="Trebuchet MS"/>
              </a:rPr>
              <a:t>ällisy</a:t>
            </a:r>
            <a:r>
              <a:rPr sz="1800" b="1" spc="-80" dirty="0">
                <a:solidFill>
                  <a:srgbClr val="FFFFFF"/>
                </a:solidFill>
                <a:latin typeface="Trebuchet MS"/>
                <a:cs typeface="Trebuchet MS"/>
              </a:rPr>
              <a:t>y</a:t>
            </a:r>
            <a:r>
              <a:rPr sz="1800" b="1" spc="-95" dirty="0">
                <a:solidFill>
                  <a:srgbClr val="FFFFFF"/>
                </a:solidFill>
                <a:latin typeface="Trebuchet MS"/>
                <a:cs typeface="Trebuchet MS"/>
              </a:rPr>
              <a:t>d</a:t>
            </a:r>
            <a:r>
              <a:rPr sz="1800" b="1" spc="-125" dirty="0">
                <a:solidFill>
                  <a:srgbClr val="FFFFFF"/>
                </a:solidFill>
                <a:latin typeface="Trebuchet MS"/>
                <a:cs typeface="Trebuchet MS"/>
              </a:rPr>
              <a:t>e</a:t>
            </a:r>
            <a:r>
              <a:rPr sz="1800" b="1" spc="-80" dirty="0">
                <a:solidFill>
                  <a:srgbClr val="FFFFFF"/>
                </a:solidFill>
                <a:latin typeface="Trebuchet MS"/>
                <a:cs typeface="Trebuchet MS"/>
              </a:rPr>
              <a:t>n  </a:t>
            </a:r>
            <a:r>
              <a:rPr sz="1800" b="1" spc="-20" dirty="0">
                <a:solidFill>
                  <a:srgbClr val="FFFFFF"/>
                </a:solidFill>
                <a:latin typeface="Trebuchet MS"/>
                <a:cs typeface="Trebuchet MS"/>
              </a:rPr>
              <a:t>t</a:t>
            </a:r>
            <a:r>
              <a:rPr sz="1800" b="1" spc="-160" dirty="0">
                <a:solidFill>
                  <a:srgbClr val="FFFFFF"/>
                </a:solidFill>
                <a:latin typeface="Trebuchet MS"/>
                <a:cs typeface="Trebuchet MS"/>
              </a:rPr>
              <a:t>e</a:t>
            </a:r>
            <a:r>
              <a:rPr sz="1800" b="1" spc="-140" dirty="0">
                <a:solidFill>
                  <a:srgbClr val="FFFFFF"/>
                </a:solidFill>
                <a:latin typeface="Trebuchet MS"/>
                <a:cs typeface="Trebuchet MS"/>
              </a:rPr>
              <a:t>k</a:t>
            </a:r>
            <a:r>
              <a:rPr sz="1800" b="1" spc="-110" dirty="0">
                <a:solidFill>
                  <a:srgbClr val="FFFFFF"/>
                </a:solidFill>
                <a:latin typeface="Trebuchet MS"/>
                <a:cs typeface="Trebuchet MS"/>
              </a:rPr>
              <a:t>o</a:t>
            </a:r>
            <a:r>
              <a:rPr sz="1800" b="1" spc="-95" dirty="0">
                <a:solidFill>
                  <a:srgbClr val="FFFFFF"/>
                </a:solidFill>
                <a:latin typeface="Trebuchet MS"/>
                <a:cs typeface="Trebuchet MS"/>
              </a:rPr>
              <a:t> o</a:t>
            </a:r>
            <a:r>
              <a:rPr sz="1800" b="1" spc="-114" dirty="0">
                <a:solidFill>
                  <a:srgbClr val="FFFFFF"/>
                </a:solidFill>
                <a:latin typeface="Trebuchet MS"/>
                <a:cs typeface="Trebuchet MS"/>
              </a:rPr>
              <a:t>n</a:t>
            </a:r>
            <a:r>
              <a:rPr sz="1800" b="1" spc="-95" dirty="0">
                <a:solidFill>
                  <a:srgbClr val="FFFFFF"/>
                </a:solidFill>
                <a:latin typeface="Trebuchet MS"/>
                <a:cs typeface="Trebuchet MS"/>
              </a:rPr>
              <a:t> </a:t>
            </a:r>
            <a:r>
              <a:rPr sz="1800" b="1" spc="-30" dirty="0">
                <a:solidFill>
                  <a:srgbClr val="FFFFFF"/>
                </a:solidFill>
                <a:latin typeface="Trebuchet MS"/>
                <a:cs typeface="Trebuchet MS"/>
              </a:rPr>
              <a:t>ar</a:t>
            </a:r>
            <a:r>
              <a:rPr sz="1800" b="1" spc="-75" dirty="0">
                <a:solidFill>
                  <a:srgbClr val="FFFFFF"/>
                </a:solidFill>
                <a:latin typeface="Trebuchet MS"/>
                <a:cs typeface="Trebuchet MS"/>
              </a:rPr>
              <a:t>v</a:t>
            </a:r>
            <a:r>
              <a:rPr sz="1800" b="1" spc="-130" dirty="0">
                <a:solidFill>
                  <a:srgbClr val="FFFFFF"/>
                </a:solidFill>
                <a:latin typeface="Trebuchet MS"/>
                <a:cs typeface="Trebuchet MS"/>
              </a:rPr>
              <a:t>o</a:t>
            </a:r>
            <a:r>
              <a:rPr sz="1800" b="1" spc="-90" dirty="0">
                <a:solidFill>
                  <a:srgbClr val="FFFFFF"/>
                </a:solidFill>
                <a:latin typeface="Trebuchet MS"/>
                <a:cs typeface="Trebuchet MS"/>
              </a:rPr>
              <a:t>k</a:t>
            </a:r>
            <a:r>
              <a:rPr sz="1800" b="1" spc="-140" dirty="0">
                <a:solidFill>
                  <a:srgbClr val="FFFFFF"/>
                </a:solidFill>
                <a:latin typeface="Trebuchet MS"/>
                <a:cs typeface="Trebuchet MS"/>
              </a:rPr>
              <a:t>k</a:t>
            </a:r>
            <a:r>
              <a:rPr sz="1800" b="1" spc="-65" dirty="0">
                <a:solidFill>
                  <a:srgbClr val="FFFFFF"/>
                </a:solidFill>
                <a:latin typeface="Trebuchet MS"/>
                <a:cs typeface="Trebuchet MS"/>
              </a:rPr>
              <a:t>aam</a:t>
            </a:r>
            <a:r>
              <a:rPr sz="1800" b="1" spc="-145" dirty="0">
                <a:solidFill>
                  <a:srgbClr val="FFFFFF"/>
                </a:solidFill>
                <a:latin typeface="Trebuchet MS"/>
                <a:cs typeface="Trebuchet MS"/>
              </a:rPr>
              <a:t>p</a:t>
            </a:r>
            <a:r>
              <a:rPr sz="1800" b="1" spc="-70" dirty="0">
                <a:solidFill>
                  <a:srgbClr val="FFFFFF"/>
                </a:solidFill>
                <a:latin typeface="Trebuchet MS"/>
                <a:cs typeface="Trebuchet MS"/>
              </a:rPr>
              <a:t>i</a:t>
            </a:r>
            <a:r>
              <a:rPr sz="1800" b="1" spc="-95" dirty="0">
                <a:solidFill>
                  <a:srgbClr val="FFFFFF"/>
                </a:solidFill>
                <a:latin typeface="Trebuchet MS"/>
                <a:cs typeface="Trebuchet MS"/>
              </a:rPr>
              <a:t> </a:t>
            </a:r>
            <a:r>
              <a:rPr sz="1800" b="1" spc="-140" dirty="0">
                <a:solidFill>
                  <a:srgbClr val="FFFFFF"/>
                </a:solidFill>
                <a:latin typeface="Trebuchet MS"/>
                <a:cs typeface="Trebuchet MS"/>
              </a:rPr>
              <a:t>k</a:t>
            </a:r>
            <a:r>
              <a:rPr sz="1800" b="1" spc="-75" dirty="0">
                <a:solidFill>
                  <a:srgbClr val="FFFFFF"/>
                </a:solidFill>
                <a:latin typeface="Trebuchet MS"/>
                <a:cs typeface="Trebuchet MS"/>
              </a:rPr>
              <a:t>uin  </a:t>
            </a:r>
            <a:r>
              <a:rPr sz="1800" b="1" spc="-50" dirty="0">
                <a:solidFill>
                  <a:srgbClr val="FFFFFF"/>
                </a:solidFill>
                <a:latin typeface="Trebuchet MS"/>
                <a:cs typeface="Trebuchet MS"/>
              </a:rPr>
              <a:t>suuri</a:t>
            </a:r>
            <a:r>
              <a:rPr sz="1800" b="1" spc="-85" dirty="0">
                <a:solidFill>
                  <a:srgbClr val="FFFFFF"/>
                </a:solidFill>
                <a:latin typeface="Trebuchet MS"/>
                <a:cs typeface="Trebuchet MS"/>
              </a:rPr>
              <a:t>n</a:t>
            </a:r>
            <a:r>
              <a:rPr sz="1800" b="1" spc="-95" dirty="0">
                <a:solidFill>
                  <a:srgbClr val="FFFFFF"/>
                </a:solidFill>
                <a:latin typeface="Trebuchet MS"/>
                <a:cs typeface="Trebuchet MS"/>
              </a:rPr>
              <a:t> </a:t>
            </a:r>
            <a:r>
              <a:rPr sz="1800" b="1" spc="-50" dirty="0">
                <a:solidFill>
                  <a:srgbClr val="FFFFFF"/>
                </a:solidFill>
                <a:latin typeface="Trebuchet MS"/>
                <a:cs typeface="Trebuchet MS"/>
              </a:rPr>
              <a:t>ai</a:t>
            </a:r>
            <a:r>
              <a:rPr sz="1800" b="1" spc="-120" dirty="0">
                <a:solidFill>
                  <a:srgbClr val="FFFFFF"/>
                </a:solidFill>
                <a:latin typeface="Trebuchet MS"/>
                <a:cs typeface="Trebuchet MS"/>
              </a:rPr>
              <a:t>k</a:t>
            </a:r>
            <a:r>
              <a:rPr sz="1800" b="1" spc="-80" dirty="0">
                <a:solidFill>
                  <a:srgbClr val="FFFFFF"/>
                </a:solidFill>
                <a:latin typeface="Trebuchet MS"/>
                <a:cs typeface="Trebuchet MS"/>
              </a:rPr>
              <a:t>omus.</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30" dirty="0">
                <a:solidFill>
                  <a:srgbClr val="FFFFFF"/>
                </a:solidFill>
                <a:latin typeface="Trebuchet MS"/>
                <a:cs typeface="Trebuchet MS"/>
              </a:rPr>
              <a:t>Oscar</a:t>
            </a:r>
            <a:r>
              <a:rPr sz="1000" b="1" spc="-75" dirty="0">
                <a:solidFill>
                  <a:srgbClr val="FFFFFF"/>
                </a:solidFill>
                <a:latin typeface="Trebuchet MS"/>
                <a:cs typeface="Trebuchet MS"/>
              </a:rPr>
              <a:t> </a:t>
            </a:r>
            <a:r>
              <a:rPr sz="1000" b="1" spc="-70" dirty="0">
                <a:solidFill>
                  <a:srgbClr val="FFFFFF"/>
                </a:solidFill>
                <a:latin typeface="Trebuchet MS"/>
                <a:cs typeface="Trebuchet MS"/>
              </a:rPr>
              <a:t>Wilde</a:t>
            </a:r>
            <a:endParaRPr sz="1000">
              <a:latin typeface="Trebuchet MS"/>
              <a:cs typeface="Trebuchet MS"/>
            </a:endParaRPr>
          </a:p>
        </p:txBody>
      </p:sp>
      <p:grpSp>
        <p:nvGrpSpPr>
          <p:cNvPr id="4" name="object 4"/>
          <p:cNvGrpSpPr/>
          <p:nvPr/>
        </p:nvGrpSpPr>
        <p:grpSpPr>
          <a:xfrm>
            <a:off x="7994560" y="360131"/>
            <a:ext cx="2121535" cy="505459"/>
            <a:chOff x="7994560" y="360131"/>
            <a:chExt cx="2121535" cy="505459"/>
          </a:xfrm>
        </p:grpSpPr>
        <p:sp>
          <p:nvSpPr>
            <p:cNvPr id="5" name="object 5"/>
            <p:cNvSpPr/>
            <p:nvPr/>
          </p:nvSpPr>
          <p:spPr>
            <a:xfrm>
              <a:off x="7994560" y="360131"/>
              <a:ext cx="864869" cy="505459"/>
            </a:xfrm>
            <a:custGeom>
              <a:avLst/>
              <a:gdLst/>
              <a:ahLst/>
              <a:cxnLst/>
              <a:rect l="l" t="t" r="r" b="b"/>
              <a:pathLst>
                <a:path w="864870" h="505459">
                  <a:moveTo>
                    <a:pt x="144233" y="242569"/>
                  </a:moveTo>
                  <a:lnTo>
                    <a:pt x="10299" y="242569"/>
                  </a:lnTo>
                  <a:lnTo>
                    <a:pt x="12458" y="251459"/>
                  </a:lnTo>
                  <a:lnTo>
                    <a:pt x="10769"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45" y="339089"/>
                  </a:lnTo>
                  <a:lnTo>
                    <a:pt x="21856" y="346709"/>
                  </a:lnTo>
                  <a:lnTo>
                    <a:pt x="5562" y="349249"/>
                  </a:lnTo>
                  <a:lnTo>
                    <a:pt x="4787" y="368299"/>
                  </a:lnTo>
                  <a:lnTo>
                    <a:pt x="16090" y="369569"/>
                  </a:lnTo>
                  <a:lnTo>
                    <a:pt x="16979" y="377189"/>
                  </a:lnTo>
                  <a:lnTo>
                    <a:pt x="19736" y="382269"/>
                  </a:lnTo>
                  <a:lnTo>
                    <a:pt x="24933" y="387349"/>
                  </a:lnTo>
                  <a:lnTo>
                    <a:pt x="29992" y="393699"/>
                  </a:lnTo>
                  <a:lnTo>
                    <a:pt x="32334" y="406399"/>
                  </a:lnTo>
                  <a:lnTo>
                    <a:pt x="39340" y="421639"/>
                  </a:lnTo>
                  <a:lnTo>
                    <a:pt x="55097"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7" y="494029"/>
                  </a:lnTo>
                  <a:lnTo>
                    <a:pt x="389830" y="488949"/>
                  </a:lnTo>
                  <a:lnTo>
                    <a:pt x="415886" y="486409"/>
                  </a:lnTo>
                  <a:lnTo>
                    <a:pt x="438272" y="485139"/>
                  </a:lnTo>
                  <a:lnTo>
                    <a:pt x="457441"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70" h="505459">
                  <a:moveTo>
                    <a:pt x="797318" y="411479"/>
                  </a:moveTo>
                  <a:lnTo>
                    <a:pt x="784364" y="411479"/>
                  </a:lnTo>
                  <a:lnTo>
                    <a:pt x="796874" y="412749"/>
                  </a:lnTo>
                  <a:lnTo>
                    <a:pt x="797318" y="411479"/>
                  </a:lnTo>
                  <a:close/>
                </a:path>
                <a:path w="864870"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70" h="505459">
                  <a:moveTo>
                    <a:pt x="197408" y="270509"/>
                  </a:moveTo>
                  <a:lnTo>
                    <a:pt x="194881" y="270509"/>
                  </a:lnTo>
                  <a:lnTo>
                    <a:pt x="194881" y="375919"/>
                  </a:lnTo>
                  <a:lnTo>
                    <a:pt x="191592" y="378459"/>
                  </a:lnTo>
                  <a:lnTo>
                    <a:pt x="263740" y="378459"/>
                  </a:lnTo>
                  <a:lnTo>
                    <a:pt x="261912" y="375919"/>
                  </a:lnTo>
                  <a:lnTo>
                    <a:pt x="260819" y="374649"/>
                  </a:lnTo>
                  <a:lnTo>
                    <a:pt x="198513" y="271779"/>
                  </a:lnTo>
                  <a:lnTo>
                    <a:pt x="197408" y="270509"/>
                  </a:lnTo>
                  <a:close/>
                </a:path>
                <a:path w="864870"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70" h="505459">
                  <a:moveTo>
                    <a:pt x="661415"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15" y="328929"/>
                  </a:lnTo>
                  <a:close/>
                </a:path>
                <a:path w="864870"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8"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9" y="264159"/>
                  </a:lnTo>
                  <a:lnTo>
                    <a:pt x="840190" y="259079"/>
                  </a:lnTo>
                  <a:lnTo>
                    <a:pt x="848793" y="255269"/>
                  </a:lnTo>
                  <a:lnTo>
                    <a:pt x="853300" y="251459"/>
                  </a:lnTo>
                  <a:lnTo>
                    <a:pt x="854532" y="246379"/>
                  </a:lnTo>
                  <a:lnTo>
                    <a:pt x="827798" y="246379"/>
                  </a:lnTo>
                  <a:lnTo>
                    <a:pt x="820648" y="243839"/>
                  </a:lnTo>
                  <a:lnTo>
                    <a:pt x="816457"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70"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70" h="505459">
                  <a:moveTo>
                    <a:pt x="812672" y="297179"/>
                  </a:moveTo>
                  <a:lnTo>
                    <a:pt x="799693" y="298449"/>
                  </a:lnTo>
                  <a:lnTo>
                    <a:pt x="812672" y="298449"/>
                  </a:lnTo>
                  <a:lnTo>
                    <a:pt x="812672" y="297179"/>
                  </a:lnTo>
                  <a:close/>
                </a:path>
                <a:path w="864870" h="505459">
                  <a:moveTo>
                    <a:pt x="632612" y="180339"/>
                  </a:moveTo>
                  <a:lnTo>
                    <a:pt x="628992" y="180339"/>
                  </a:lnTo>
                  <a:lnTo>
                    <a:pt x="628624" y="181609"/>
                  </a:lnTo>
                  <a:lnTo>
                    <a:pt x="611123" y="271779"/>
                  </a:lnTo>
                  <a:lnTo>
                    <a:pt x="610400" y="275589"/>
                  </a:lnTo>
                  <a:lnTo>
                    <a:pt x="611860" y="276859"/>
                  </a:lnTo>
                  <a:lnTo>
                    <a:pt x="649757" y="276859"/>
                  </a:lnTo>
                  <a:lnTo>
                    <a:pt x="651205" y="275589"/>
                  </a:lnTo>
                  <a:lnTo>
                    <a:pt x="650481" y="271779"/>
                  </a:lnTo>
                  <a:lnTo>
                    <a:pt x="632980" y="181609"/>
                  </a:lnTo>
                  <a:lnTo>
                    <a:pt x="632612" y="180339"/>
                  </a:lnTo>
                  <a:close/>
                </a:path>
                <a:path w="864870" h="505459">
                  <a:moveTo>
                    <a:pt x="847420" y="245109"/>
                  </a:moveTo>
                  <a:lnTo>
                    <a:pt x="827798" y="246379"/>
                  </a:lnTo>
                  <a:lnTo>
                    <a:pt x="854532" y="246379"/>
                  </a:lnTo>
                  <a:lnTo>
                    <a:pt x="847420" y="245109"/>
                  </a:lnTo>
                  <a:close/>
                </a:path>
                <a:path w="864870" h="505459">
                  <a:moveTo>
                    <a:pt x="147523" y="115569"/>
                  </a:moveTo>
                  <a:lnTo>
                    <a:pt x="53466" y="115569"/>
                  </a:lnTo>
                  <a:lnTo>
                    <a:pt x="50584" y="119379"/>
                  </a:lnTo>
                  <a:lnTo>
                    <a:pt x="53136" y="132079"/>
                  </a:lnTo>
                  <a:lnTo>
                    <a:pt x="44767" y="135889"/>
                  </a:lnTo>
                  <a:lnTo>
                    <a:pt x="44538" y="146049"/>
                  </a:lnTo>
                  <a:lnTo>
                    <a:pt x="40920"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70" h="505459">
                  <a:moveTo>
                    <a:pt x="843514" y="213359"/>
                  </a:moveTo>
                  <a:lnTo>
                    <a:pt x="839076" y="213359"/>
                  </a:lnTo>
                  <a:lnTo>
                    <a:pt x="842873" y="214629"/>
                  </a:lnTo>
                  <a:lnTo>
                    <a:pt x="843514" y="213359"/>
                  </a:lnTo>
                  <a:close/>
                </a:path>
                <a:path w="864870"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70"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6" y="100329"/>
                  </a:lnTo>
                  <a:lnTo>
                    <a:pt x="838432" y="96519"/>
                  </a:lnTo>
                  <a:lnTo>
                    <a:pt x="828455" y="95249"/>
                  </a:lnTo>
                  <a:lnTo>
                    <a:pt x="818664" y="95249"/>
                  </a:lnTo>
                  <a:lnTo>
                    <a:pt x="814247" y="92709"/>
                  </a:lnTo>
                  <a:close/>
                </a:path>
                <a:path w="864870" h="505459">
                  <a:moveTo>
                    <a:pt x="842307"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94" y="80009"/>
                  </a:lnTo>
                  <a:lnTo>
                    <a:pt x="843800" y="74929"/>
                  </a:lnTo>
                  <a:lnTo>
                    <a:pt x="843135" y="67309"/>
                  </a:lnTo>
                  <a:lnTo>
                    <a:pt x="842307" y="64769"/>
                  </a:lnTo>
                  <a:close/>
                </a:path>
                <a:path w="864870"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7" y="64769"/>
                  </a:lnTo>
                  <a:lnTo>
                    <a:pt x="814105" y="39369"/>
                  </a:lnTo>
                  <a:lnTo>
                    <a:pt x="190245" y="39369"/>
                  </a:lnTo>
                  <a:lnTo>
                    <a:pt x="177622" y="38099"/>
                  </a:lnTo>
                  <a:close/>
                </a:path>
                <a:path w="864870" h="505459">
                  <a:moveTo>
                    <a:pt x="674001" y="0"/>
                  </a:moveTo>
                  <a:lnTo>
                    <a:pt x="668781"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3" y="38099"/>
                  </a:lnTo>
                  <a:lnTo>
                    <a:pt x="798283" y="36829"/>
                  </a:lnTo>
                  <a:lnTo>
                    <a:pt x="774191"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70" h="505459">
                  <a:moveTo>
                    <a:pt x="757123" y="24129"/>
                  </a:moveTo>
                  <a:lnTo>
                    <a:pt x="738555" y="26669"/>
                  </a:lnTo>
                  <a:lnTo>
                    <a:pt x="767194" y="26669"/>
                  </a:lnTo>
                  <a:lnTo>
                    <a:pt x="757123" y="24129"/>
                  </a:lnTo>
                  <a:close/>
                </a:path>
                <a:path w="864870" h="505459">
                  <a:moveTo>
                    <a:pt x="727418" y="6349"/>
                  </a:moveTo>
                  <a:lnTo>
                    <a:pt x="713866"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8954015" y="439870"/>
              <a:ext cx="1162041" cy="367021"/>
            </a:xfrm>
            <a:prstGeom prst="rect">
              <a:avLst/>
            </a:prstGeom>
          </p:spPr>
        </p:pic>
      </p:grpSp>
      <p:sp>
        <p:nvSpPr>
          <p:cNvPr id="7" name="object 7"/>
          <p:cNvSpPr txBox="1"/>
          <p:nvPr/>
        </p:nvSpPr>
        <p:spPr>
          <a:xfrm>
            <a:off x="105312" y="6837987"/>
            <a:ext cx="114935" cy="483234"/>
          </a:xfrm>
          <a:prstGeom prst="rect">
            <a:avLst/>
          </a:prstGeom>
        </p:spPr>
        <p:txBody>
          <a:bodyPr vert="vert270" wrap="square" lIns="0" tIns="0" rIns="0" bIns="0" rtlCol="0">
            <a:spAutoFit/>
          </a:bodyPr>
          <a:lstStyle/>
          <a:p>
            <a:pPr marL="12700">
              <a:lnSpc>
                <a:spcPts val="810"/>
              </a:lnSpc>
            </a:pPr>
            <a:r>
              <a:rPr sz="700" b="1" dirty="0">
                <a:solidFill>
                  <a:srgbClr val="FFFFFF"/>
                </a:solidFill>
                <a:latin typeface="Arial"/>
                <a:cs typeface="Arial"/>
              </a:rPr>
              <a:t>A</a:t>
            </a:r>
            <a:r>
              <a:rPr sz="700" b="1" spc="-5" dirty="0">
                <a:solidFill>
                  <a:srgbClr val="FFFFFF"/>
                </a:solidFill>
                <a:latin typeface="Arial"/>
                <a:cs typeface="Arial"/>
              </a:rPr>
              <a:t>n</a:t>
            </a:r>
            <a:r>
              <a:rPr sz="700" b="1" dirty="0">
                <a:solidFill>
                  <a:srgbClr val="FFFFFF"/>
                </a:solidFill>
                <a:latin typeface="Arial"/>
                <a:cs typeface="Arial"/>
              </a:rPr>
              <a:t>tti</a:t>
            </a:r>
            <a:r>
              <a:rPr sz="700" b="1" spc="-70" dirty="0">
                <a:solidFill>
                  <a:srgbClr val="FFFFFF"/>
                </a:solidFill>
                <a:latin typeface="Arial"/>
                <a:cs typeface="Arial"/>
              </a:rPr>
              <a:t> </a:t>
            </a:r>
            <a:r>
              <a:rPr sz="700" b="1" spc="-50" dirty="0">
                <a:solidFill>
                  <a:srgbClr val="FFFFFF"/>
                </a:solidFill>
                <a:latin typeface="Arial"/>
                <a:cs typeface="Arial"/>
              </a:rPr>
              <a:t>Y</a:t>
            </a:r>
            <a:r>
              <a:rPr sz="700" b="1" dirty="0">
                <a:solidFill>
                  <a:srgbClr val="FFFFFF"/>
                </a:solidFill>
                <a:latin typeface="Arial"/>
                <a:cs typeface="Arial"/>
              </a:rPr>
              <a:t>rjönen</a:t>
            </a:r>
            <a:endParaRPr sz="7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6343700" y="3757541"/>
            <a:ext cx="2202815" cy="1054100"/>
          </a:xfrm>
          <a:prstGeom prst="rect">
            <a:avLst/>
          </a:prstGeom>
        </p:spPr>
        <p:txBody>
          <a:bodyPr vert="horz" wrap="square" lIns="0" tIns="38100" rIns="0" bIns="0" rtlCol="0">
            <a:spAutoFit/>
          </a:bodyPr>
          <a:lstStyle/>
          <a:p>
            <a:pPr marL="12065" marR="5080" indent="-3810" algn="ctr">
              <a:lnSpc>
                <a:spcPts val="2000"/>
              </a:lnSpc>
              <a:spcBef>
                <a:spcPts val="300"/>
              </a:spcBef>
            </a:pPr>
            <a:r>
              <a:rPr sz="1800" b="1" spc="-170" dirty="0">
                <a:solidFill>
                  <a:srgbClr val="FFFFFF"/>
                </a:solidFill>
                <a:latin typeface="Trebuchet MS"/>
                <a:cs typeface="Trebuchet MS"/>
              </a:rPr>
              <a:t>H</a:t>
            </a:r>
            <a:r>
              <a:rPr sz="1800" b="1" spc="-15" dirty="0">
                <a:solidFill>
                  <a:srgbClr val="FFFFFF"/>
                </a:solidFill>
                <a:latin typeface="Trebuchet MS"/>
                <a:cs typeface="Trebuchet MS"/>
              </a:rPr>
              <a:t>äv</a:t>
            </a:r>
            <a:r>
              <a:rPr sz="1800" b="1" spc="-90" dirty="0">
                <a:solidFill>
                  <a:srgbClr val="FFFFFF"/>
                </a:solidFill>
                <a:latin typeface="Trebuchet MS"/>
                <a:cs typeface="Trebuchet MS"/>
              </a:rPr>
              <a:t>iä</a:t>
            </a:r>
            <a:r>
              <a:rPr sz="1800" b="1" spc="-114" dirty="0">
                <a:solidFill>
                  <a:srgbClr val="FFFFFF"/>
                </a:solidFill>
                <a:latin typeface="Trebuchet MS"/>
                <a:cs typeface="Trebuchet MS"/>
              </a:rPr>
              <a:t>j</a:t>
            </a:r>
            <a:r>
              <a:rPr sz="1800" b="1" spc="-40" dirty="0">
                <a:solidFill>
                  <a:srgbClr val="FFFFFF"/>
                </a:solidFill>
                <a:latin typeface="Trebuchet MS"/>
                <a:cs typeface="Trebuchet MS"/>
              </a:rPr>
              <a:t>ä</a:t>
            </a:r>
            <a:r>
              <a:rPr sz="1800" b="1" spc="-95" dirty="0">
                <a:solidFill>
                  <a:srgbClr val="FFFFFF"/>
                </a:solidFill>
                <a:latin typeface="Trebuchet MS"/>
                <a:cs typeface="Trebuchet MS"/>
              </a:rPr>
              <a:t> </a:t>
            </a:r>
            <a:r>
              <a:rPr sz="1800" b="1" spc="-125" dirty="0">
                <a:solidFill>
                  <a:srgbClr val="FFFFFF"/>
                </a:solidFill>
                <a:latin typeface="Trebuchet MS"/>
                <a:cs typeface="Trebuchet MS"/>
              </a:rPr>
              <a:t>e</a:t>
            </a:r>
            <a:r>
              <a:rPr sz="1800" b="1" spc="-70" dirty="0">
                <a:solidFill>
                  <a:srgbClr val="FFFFFF"/>
                </a:solidFill>
                <a:latin typeface="Trebuchet MS"/>
                <a:cs typeface="Trebuchet MS"/>
              </a:rPr>
              <a:t>i</a:t>
            </a:r>
            <a:r>
              <a:rPr sz="1800" b="1" spc="-95" dirty="0">
                <a:solidFill>
                  <a:srgbClr val="FFFFFF"/>
                </a:solidFill>
                <a:latin typeface="Trebuchet MS"/>
                <a:cs typeface="Trebuchet MS"/>
              </a:rPr>
              <a:t> </a:t>
            </a:r>
            <a:r>
              <a:rPr sz="1800" b="1" spc="-130" dirty="0">
                <a:solidFill>
                  <a:srgbClr val="FFFFFF"/>
                </a:solidFill>
                <a:latin typeface="Trebuchet MS"/>
                <a:cs typeface="Trebuchet MS"/>
              </a:rPr>
              <a:t>o</a:t>
            </a:r>
            <a:r>
              <a:rPr sz="1800" b="1" spc="-55" dirty="0">
                <a:solidFill>
                  <a:srgbClr val="FFFFFF"/>
                </a:solidFill>
                <a:latin typeface="Trebuchet MS"/>
                <a:cs typeface="Trebuchet MS"/>
              </a:rPr>
              <a:t>l</a:t>
            </a:r>
            <a:r>
              <a:rPr sz="1800" b="1" spc="-135" dirty="0">
                <a:solidFill>
                  <a:srgbClr val="FFFFFF"/>
                </a:solidFill>
                <a:latin typeface="Trebuchet MS"/>
                <a:cs typeface="Trebuchet MS"/>
              </a:rPr>
              <a:t>e</a:t>
            </a:r>
            <a:r>
              <a:rPr sz="1800" b="1" spc="-95" dirty="0">
                <a:solidFill>
                  <a:srgbClr val="FFFFFF"/>
                </a:solidFill>
                <a:latin typeface="Trebuchet MS"/>
                <a:cs typeface="Trebuchet MS"/>
              </a:rPr>
              <a:t> </a:t>
            </a:r>
            <a:r>
              <a:rPr sz="1800" b="1" dirty="0">
                <a:solidFill>
                  <a:srgbClr val="FFFFFF"/>
                </a:solidFill>
                <a:latin typeface="Trebuchet MS"/>
                <a:cs typeface="Trebuchet MS"/>
              </a:rPr>
              <a:t>s</a:t>
            </a:r>
            <a:r>
              <a:rPr sz="1800" b="1" spc="-20" dirty="0">
                <a:solidFill>
                  <a:srgbClr val="FFFFFF"/>
                </a:solidFill>
                <a:latin typeface="Trebuchet MS"/>
                <a:cs typeface="Trebuchet MS"/>
              </a:rPr>
              <a:t>e</a:t>
            </a:r>
            <a:r>
              <a:rPr sz="1800" b="1" spc="-95" dirty="0">
                <a:solidFill>
                  <a:srgbClr val="FFFFFF"/>
                </a:solidFill>
                <a:latin typeface="Trebuchet MS"/>
                <a:cs typeface="Trebuchet MS"/>
              </a:rPr>
              <a:t> </a:t>
            </a:r>
            <a:r>
              <a:rPr sz="1800" b="1" spc="-105" dirty="0">
                <a:solidFill>
                  <a:srgbClr val="FFFFFF"/>
                </a:solidFill>
                <a:latin typeface="Trebuchet MS"/>
                <a:cs typeface="Trebuchet MS"/>
              </a:rPr>
              <a:t>j</a:t>
            </a:r>
            <a:r>
              <a:rPr sz="1800" b="1" spc="-204" dirty="0">
                <a:solidFill>
                  <a:srgbClr val="FFFFFF"/>
                </a:solidFill>
                <a:latin typeface="Trebuchet MS"/>
                <a:cs typeface="Trebuchet MS"/>
              </a:rPr>
              <a:t>o</a:t>
            </a:r>
            <a:r>
              <a:rPr sz="1800" b="1" spc="-140" dirty="0">
                <a:solidFill>
                  <a:srgbClr val="FFFFFF"/>
                </a:solidFill>
                <a:latin typeface="Trebuchet MS"/>
                <a:cs typeface="Trebuchet MS"/>
              </a:rPr>
              <a:t>k</a:t>
            </a:r>
            <a:r>
              <a:rPr sz="1800" b="1" spc="-30" dirty="0">
                <a:solidFill>
                  <a:srgbClr val="FFFFFF"/>
                </a:solidFill>
                <a:latin typeface="Trebuchet MS"/>
                <a:cs typeface="Trebuchet MS"/>
              </a:rPr>
              <a:t>a  </a:t>
            </a:r>
            <a:r>
              <a:rPr sz="1800" b="1" spc="-140" dirty="0">
                <a:solidFill>
                  <a:srgbClr val="FFFFFF"/>
                </a:solidFill>
                <a:latin typeface="Trebuchet MS"/>
                <a:cs typeface="Trebuchet MS"/>
              </a:rPr>
              <a:t>k</a:t>
            </a:r>
            <a:r>
              <a:rPr sz="1800" b="1" spc="-20" dirty="0">
                <a:solidFill>
                  <a:srgbClr val="FFFFFF"/>
                </a:solidFill>
                <a:latin typeface="Trebuchet MS"/>
                <a:cs typeface="Trebuchet MS"/>
              </a:rPr>
              <a:t>ärsi</a:t>
            </a:r>
            <a:r>
              <a:rPr sz="1800" b="1" spc="-25" dirty="0">
                <a:solidFill>
                  <a:srgbClr val="FFFFFF"/>
                </a:solidFill>
                <a:latin typeface="Trebuchet MS"/>
                <a:cs typeface="Trebuchet MS"/>
              </a:rPr>
              <a:t>i</a:t>
            </a:r>
            <a:r>
              <a:rPr sz="1800" b="1" spc="-95" dirty="0">
                <a:solidFill>
                  <a:srgbClr val="FFFFFF"/>
                </a:solidFill>
                <a:latin typeface="Trebuchet MS"/>
                <a:cs typeface="Trebuchet MS"/>
              </a:rPr>
              <a:t> </a:t>
            </a:r>
            <a:r>
              <a:rPr sz="1800" b="1" spc="-55" dirty="0">
                <a:solidFill>
                  <a:srgbClr val="FFFFFF"/>
                </a:solidFill>
                <a:latin typeface="Trebuchet MS"/>
                <a:cs typeface="Trebuchet MS"/>
              </a:rPr>
              <a:t>tap</a:t>
            </a:r>
            <a:r>
              <a:rPr sz="1800" b="1" spc="-105" dirty="0">
                <a:solidFill>
                  <a:srgbClr val="FFFFFF"/>
                </a:solidFill>
                <a:latin typeface="Trebuchet MS"/>
                <a:cs typeface="Trebuchet MS"/>
              </a:rPr>
              <a:t>p</a:t>
            </a:r>
            <a:r>
              <a:rPr sz="1800" b="1" spc="-75" dirty="0">
                <a:solidFill>
                  <a:srgbClr val="FFFFFF"/>
                </a:solidFill>
                <a:latin typeface="Trebuchet MS"/>
                <a:cs typeface="Trebuchet MS"/>
              </a:rPr>
              <a:t>io</a:t>
            </a:r>
            <a:r>
              <a:rPr sz="1800" b="1" spc="-120" dirty="0">
                <a:solidFill>
                  <a:srgbClr val="FFFFFF"/>
                </a:solidFill>
                <a:latin typeface="Trebuchet MS"/>
                <a:cs typeface="Trebuchet MS"/>
              </a:rPr>
              <a:t>n</a:t>
            </a:r>
            <a:r>
              <a:rPr sz="1800" b="1" spc="-95" dirty="0">
                <a:solidFill>
                  <a:srgbClr val="FFFFFF"/>
                </a:solidFill>
                <a:latin typeface="Trebuchet MS"/>
                <a:cs typeface="Trebuchet MS"/>
              </a:rPr>
              <a:t> </a:t>
            </a:r>
            <a:r>
              <a:rPr sz="1800" b="1" spc="-50" dirty="0">
                <a:solidFill>
                  <a:srgbClr val="FFFFFF"/>
                </a:solidFill>
                <a:latin typeface="Trebuchet MS"/>
                <a:cs typeface="Trebuchet MS"/>
              </a:rPr>
              <a:t>vaa</a:t>
            </a:r>
            <a:r>
              <a:rPr sz="1800" b="1" spc="-70" dirty="0">
                <a:solidFill>
                  <a:srgbClr val="FFFFFF"/>
                </a:solidFill>
                <a:latin typeface="Trebuchet MS"/>
                <a:cs typeface="Trebuchet MS"/>
              </a:rPr>
              <a:t>n</a:t>
            </a:r>
            <a:r>
              <a:rPr sz="1800" b="1" spc="-95" dirty="0">
                <a:solidFill>
                  <a:srgbClr val="FFFFFF"/>
                </a:solidFill>
                <a:latin typeface="Trebuchet MS"/>
                <a:cs typeface="Trebuchet MS"/>
              </a:rPr>
              <a:t> </a:t>
            </a:r>
            <a:r>
              <a:rPr sz="1800" b="1" dirty="0">
                <a:solidFill>
                  <a:srgbClr val="FFFFFF"/>
                </a:solidFill>
                <a:latin typeface="Trebuchet MS"/>
                <a:cs typeface="Trebuchet MS"/>
              </a:rPr>
              <a:t>se  </a:t>
            </a:r>
            <a:r>
              <a:rPr sz="1800" b="1" spc="-105" dirty="0">
                <a:solidFill>
                  <a:srgbClr val="FFFFFF"/>
                </a:solidFill>
                <a:latin typeface="Trebuchet MS"/>
                <a:cs typeface="Trebuchet MS"/>
              </a:rPr>
              <a:t>j</a:t>
            </a:r>
            <a:r>
              <a:rPr sz="1800" b="1" spc="-204" dirty="0">
                <a:solidFill>
                  <a:srgbClr val="FFFFFF"/>
                </a:solidFill>
                <a:latin typeface="Trebuchet MS"/>
                <a:cs typeface="Trebuchet MS"/>
              </a:rPr>
              <a:t>o</a:t>
            </a:r>
            <a:r>
              <a:rPr sz="1800" b="1" spc="-140" dirty="0">
                <a:solidFill>
                  <a:srgbClr val="FFFFFF"/>
                </a:solidFill>
                <a:latin typeface="Trebuchet MS"/>
                <a:cs typeface="Trebuchet MS"/>
              </a:rPr>
              <a:t>k</a:t>
            </a:r>
            <a:r>
              <a:rPr sz="1800" b="1" spc="-40" dirty="0">
                <a:solidFill>
                  <a:srgbClr val="FFFFFF"/>
                </a:solidFill>
                <a:latin typeface="Trebuchet MS"/>
                <a:cs typeface="Trebuchet MS"/>
              </a:rPr>
              <a:t>a</a:t>
            </a:r>
            <a:r>
              <a:rPr sz="1800" b="1" spc="-95" dirty="0">
                <a:solidFill>
                  <a:srgbClr val="FFFFFF"/>
                </a:solidFill>
                <a:latin typeface="Trebuchet MS"/>
                <a:cs typeface="Trebuchet MS"/>
              </a:rPr>
              <a:t> </a:t>
            </a:r>
            <a:r>
              <a:rPr sz="1800" b="1" spc="-30" dirty="0">
                <a:solidFill>
                  <a:srgbClr val="FFFFFF"/>
                </a:solidFill>
                <a:latin typeface="Trebuchet MS"/>
                <a:cs typeface="Trebuchet MS"/>
              </a:rPr>
              <a:t>anta</a:t>
            </a:r>
            <a:r>
              <a:rPr sz="1800" b="1" spc="-50" dirty="0">
                <a:solidFill>
                  <a:srgbClr val="FFFFFF"/>
                </a:solidFill>
                <a:latin typeface="Trebuchet MS"/>
                <a:cs typeface="Trebuchet MS"/>
              </a:rPr>
              <a:t>a</a:t>
            </a:r>
            <a:r>
              <a:rPr sz="1800" b="1" spc="-95" dirty="0">
                <a:solidFill>
                  <a:srgbClr val="FFFFFF"/>
                </a:solidFill>
                <a:latin typeface="Trebuchet MS"/>
                <a:cs typeface="Trebuchet MS"/>
              </a:rPr>
              <a:t> </a:t>
            </a:r>
            <a:r>
              <a:rPr sz="1800" b="1" spc="-70" dirty="0">
                <a:solidFill>
                  <a:srgbClr val="FFFFFF"/>
                </a:solidFill>
                <a:latin typeface="Trebuchet MS"/>
                <a:cs typeface="Trebuchet MS"/>
              </a:rPr>
              <a:t>periksi.</a:t>
            </a:r>
            <a:endParaRPr sz="1800">
              <a:latin typeface="Trebuchet MS"/>
              <a:cs typeface="Trebuchet MS"/>
            </a:endParaRPr>
          </a:p>
          <a:p>
            <a:pPr algn="ctr">
              <a:lnSpc>
                <a:spcPct val="100000"/>
              </a:lnSpc>
              <a:spcBef>
                <a:spcPts val="7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120" dirty="0">
                <a:solidFill>
                  <a:srgbClr val="FFFFFF"/>
                </a:solidFill>
                <a:latin typeface="Trebuchet MS"/>
                <a:cs typeface="Trebuchet MS"/>
              </a:rPr>
              <a:t>P</a:t>
            </a:r>
            <a:r>
              <a:rPr sz="1000" b="1" spc="-40" dirty="0">
                <a:solidFill>
                  <a:srgbClr val="FFFFFF"/>
                </a:solidFill>
                <a:latin typeface="Trebuchet MS"/>
                <a:cs typeface="Trebuchet MS"/>
              </a:rPr>
              <a:t>a</a:t>
            </a:r>
            <a:r>
              <a:rPr sz="1000" b="1" spc="-70" dirty="0">
                <a:solidFill>
                  <a:srgbClr val="FFFFFF"/>
                </a:solidFill>
                <a:latin typeface="Trebuchet MS"/>
                <a:cs typeface="Trebuchet MS"/>
              </a:rPr>
              <a:t>o</a:t>
            </a:r>
            <a:r>
              <a:rPr sz="1000" b="1" spc="-50" dirty="0">
                <a:solidFill>
                  <a:srgbClr val="FFFFFF"/>
                </a:solidFill>
                <a:latin typeface="Trebuchet MS"/>
                <a:cs typeface="Trebuchet MS"/>
              </a:rPr>
              <a:t>lo</a:t>
            </a:r>
            <a:r>
              <a:rPr sz="1000" b="1" spc="-75" dirty="0">
                <a:solidFill>
                  <a:srgbClr val="FFFFFF"/>
                </a:solidFill>
                <a:latin typeface="Trebuchet MS"/>
                <a:cs typeface="Trebuchet MS"/>
              </a:rPr>
              <a:t> </a:t>
            </a:r>
            <a:r>
              <a:rPr sz="1000" b="1" spc="-60" dirty="0">
                <a:solidFill>
                  <a:srgbClr val="FFFFFF"/>
                </a:solidFill>
                <a:latin typeface="Trebuchet MS"/>
                <a:cs typeface="Trebuchet MS"/>
              </a:rPr>
              <a:t>Co</a:t>
            </a:r>
            <a:r>
              <a:rPr sz="1000" b="1" spc="-85" dirty="0">
                <a:solidFill>
                  <a:srgbClr val="FFFFFF"/>
                </a:solidFill>
                <a:latin typeface="Trebuchet MS"/>
                <a:cs typeface="Trebuchet MS"/>
              </a:rPr>
              <a:t>e</a:t>
            </a:r>
            <a:r>
              <a:rPr sz="1000" b="1" spc="-55" dirty="0">
                <a:solidFill>
                  <a:srgbClr val="FFFFFF"/>
                </a:solidFill>
                <a:latin typeface="Trebuchet MS"/>
                <a:cs typeface="Trebuchet MS"/>
              </a:rPr>
              <a:t>lho</a:t>
            </a:r>
            <a:endParaRPr sz="1000">
              <a:latin typeface="Trebuchet MS"/>
              <a:cs typeface="Trebuchet MS"/>
            </a:endParaRPr>
          </a:p>
        </p:txBody>
      </p:sp>
      <p:grpSp>
        <p:nvGrpSpPr>
          <p:cNvPr id="4" name="object 4"/>
          <p:cNvGrpSpPr/>
          <p:nvPr/>
        </p:nvGrpSpPr>
        <p:grpSpPr>
          <a:xfrm>
            <a:off x="573276" y="360131"/>
            <a:ext cx="2121535" cy="505459"/>
            <a:chOff x="573276" y="360131"/>
            <a:chExt cx="2121535" cy="505459"/>
          </a:xfrm>
        </p:grpSpPr>
        <p:sp>
          <p:nvSpPr>
            <p:cNvPr id="5" name="object 5"/>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1532731" y="439870"/>
              <a:ext cx="1162041" cy="367021"/>
            </a:xfrm>
            <a:prstGeom prst="rect">
              <a:avLst/>
            </a:prstGeom>
          </p:spPr>
        </p:pic>
      </p:grpSp>
      <p:sp>
        <p:nvSpPr>
          <p:cNvPr id="7" name="object 7"/>
          <p:cNvSpPr txBox="1"/>
          <p:nvPr/>
        </p:nvSpPr>
        <p:spPr>
          <a:xfrm>
            <a:off x="10489565" y="5530962"/>
            <a:ext cx="114935" cy="699770"/>
          </a:xfrm>
          <a:prstGeom prst="rect">
            <a:avLst/>
          </a:prstGeom>
        </p:spPr>
        <p:txBody>
          <a:bodyPr vert="vert270" wrap="square" lIns="0" tIns="0" rIns="0" bIns="0" rtlCol="0">
            <a:spAutoFit/>
          </a:bodyPr>
          <a:lstStyle/>
          <a:p>
            <a:pPr marL="12700">
              <a:lnSpc>
                <a:spcPts val="810"/>
              </a:lnSpc>
            </a:pPr>
            <a:r>
              <a:rPr sz="700" b="1" spc="-5" dirty="0">
                <a:solidFill>
                  <a:srgbClr val="FFFFFF"/>
                </a:solidFill>
                <a:latin typeface="Arial"/>
                <a:cs typeface="Arial"/>
              </a:rPr>
              <a:t>M</a:t>
            </a:r>
            <a:r>
              <a:rPr sz="700" b="1" dirty="0">
                <a:solidFill>
                  <a:srgbClr val="FFFFFF"/>
                </a:solidFill>
                <a:latin typeface="Arial"/>
                <a:cs typeface="Arial"/>
              </a:rPr>
              <a:t>aria</a:t>
            </a:r>
            <a:r>
              <a:rPr sz="700" b="1" spc="-45" dirty="0">
                <a:solidFill>
                  <a:srgbClr val="FFFFFF"/>
                </a:solidFill>
                <a:latin typeface="Arial"/>
                <a:cs typeface="Arial"/>
              </a:rPr>
              <a:t> </a:t>
            </a:r>
            <a:r>
              <a:rPr sz="700" b="1" dirty="0">
                <a:solidFill>
                  <a:srgbClr val="FFFFFF"/>
                </a:solidFill>
                <a:latin typeface="Arial"/>
                <a:cs typeface="Arial"/>
              </a:rPr>
              <a:t>de</a:t>
            </a:r>
            <a:r>
              <a:rPr sz="700" b="1" spc="-45" dirty="0">
                <a:solidFill>
                  <a:srgbClr val="FFFFFF"/>
                </a:solidFill>
                <a:latin typeface="Arial"/>
                <a:cs typeface="Arial"/>
              </a:rPr>
              <a:t> </a:t>
            </a:r>
            <a:r>
              <a:rPr sz="700" b="1" dirty="0">
                <a:solidFill>
                  <a:srgbClr val="FFFFFF"/>
                </a:solidFill>
                <a:latin typeface="Arial"/>
                <a:cs typeface="Arial"/>
              </a:rPr>
              <a:t>la</a:t>
            </a:r>
            <a:r>
              <a:rPr sz="700" b="1" spc="-45" dirty="0">
                <a:solidFill>
                  <a:srgbClr val="FFFFFF"/>
                </a:solidFill>
                <a:latin typeface="Arial"/>
                <a:cs typeface="Arial"/>
              </a:rPr>
              <a:t> </a:t>
            </a:r>
            <a:r>
              <a:rPr sz="700" b="1" dirty="0">
                <a:solidFill>
                  <a:srgbClr val="FFFFFF"/>
                </a:solidFill>
                <a:latin typeface="Arial"/>
                <a:cs typeface="Arial"/>
              </a:rPr>
              <a:t>Gua</a:t>
            </a:r>
            <a:r>
              <a:rPr sz="700" b="1" spc="-10" dirty="0">
                <a:solidFill>
                  <a:srgbClr val="FFFFFF"/>
                </a:solidFill>
                <a:latin typeface="Arial"/>
                <a:cs typeface="Arial"/>
              </a:rPr>
              <a:t>r</a:t>
            </a:r>
            <a:r>
              <a:rPr sz="700" b="1" dirty="0">
                <a:solidFill>
                  <a:srgbClr val="FFFFFF"/>
                </a:solidFill>
                <a:latin typeface="Arial"/>
                <a:cs typeface="Arial"/>
              </a:rPr>
              <a:t>dia</a:t>
            </a:r>
            <a:endParaRPr sz="700" dirty="0">
              <a:latin typeface="Arial"/>
              <a:cs typeface="Arial"/>
            </a:endParaRPr>
          </a:p>
        </p:txBody>
      </p:sp>
      <p:pic>
        <p:nvPicPr>
          <p:cNvPr id="8" name="Online Media 7" title="Lahjalaulu">
            <a:hlinkClick r:id="" action="ppaction://media"/>
            <a:extLst>
              <a:ext uri="{FF2B5EF4-FFF2-40B4-BE49-F238E27FC236}">
                <a16:creationId xmlns:a16="http://schemas.microsoft.com/office/drawing/2014/main" id="{D3C512FA-3174-482C-87E5-9F25EF46CDF1}"/>
              </a:ext>
            </a:extLst>
          </p:cNvPr>
          <p:cNvPicPr>
            <a:picLocks noRot="1" noChangeAspect="1"/>
          </p:cNvPicPr>
          <p:nvPr>
            <a:videoFile r:link="rId1"/>
          </p:nvPr>
        </p:nvPicPr>
        <p:blipFill>
          <a:blip r:embed="rId6"/>
          <a:stretch>
            <a:fillRect/>
          </a:stretch>
        </p:blipFill>
        <p:spPr>
          <a:xfrm>
            <a:off x="9310054" y="6488445"/>
            <a:ext cx="1405467" cy="105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0" y="12"/>
            <a:ext cx="10692003" cy="7559992"/>
          </a:xfrm>
          <a:prstGeom prst="rect">
            <a:avLst/>
          </a:prstGeom>
        </p:spPr>
      </p:pic>
      <p:sp>
        <p:nvSpPr>
          <p:cNvPr id="3" name="object 3"/>
          <p:cNvSpPr txBox="1"/>
          <p:nvPr/>
        </p:nvSpPr>
        <p:spPr>
          <a:xfrm>
            <a:off x="7018766" y="5197540"/>
            <a:ext cx="2529205" cy="553720"/>
          </a:xfrm>
          <a:prstGeom prst="rect">
            <a:avLst/>
          </a:prstGeom>
        </p:spPr>
        <p:txBody>
          <a:bodyPr vert="horz" wrap="square" lIns="0" tIns="38100" rIns="0" bIns="0" rtlCol="0">
            <a:spAutoFit/>
          </a:bodyPr>
          <a:lstStyle/>
          <a:p>
            <a:pPr marL="12700" marR="5080" indent="241300">
              <a:lnSpc>
                <a:spcPts val="2000"/>
              </a:lnSpc>
              <a:spcBef>
                <a:spcPts val="300"/>
              </a:spcBef>
            </a:pPr>
            <a:r>
              <a:rPr sz="1800" b="1" spc="-155" dirty="0">
                <a:solidFill>
                  <a:srgbClr val="FFFFFF"/>
                </a:solidFill>
                <a:latin typeface="Trebuchet MS"/>
                <a:cs typeface="Trebuchet MS"/>
              </a:rPr>
              <a:t>K</a:t>
            </a:r>
            <a:r>
              <a:rPr sz="1800" b="1" spc="-85" dirty="0">
                <a:solidFill>
                  <a:srgbClr val="FFFFFF"/>
                </a:solidFill>
                <a:latin typeface="Trebuchet MS"/>
                <a:cs typeface="Trebuchet MS"/>
              </a:rPr>
              <a:t>aikki,</a:t>
            </a:r>
            <a:r>
              <a:rPr sz="1800" b="1" spc="-170" dirty="0">
                <a:solidFill>
                  <a:srgbClr val="FFFFFF"/>
                </a:solidFill>
                <a:latin typeface="Trebuchet MS"/>
                <a:cs typeface="Trebuchet MS"/>
              </a:rPr>
              <a:t> </a:t>
            </a:r>
            <a:r>
              <a:rPr sz="1800" b="1" spc="-100" dirty="0">
                <a:solidFill>
                  <a:srgbClr val="FFFFFF"/>
                </a:solidFill>
                <a:latin typeface="Trebuchet MS"/>
                <a:cs typeface="Trebuchet MS"/>
              </a:rPr>
              <a:t>min</a:t>
            </a:r>
            <a:r>
              <a:rPr sz="1800" b="1" spc="-145" dirty="0">
                <a:solidFill>
                  <a:srgbClr val="FFFFFF"/>
                </a:solidFill>
                <a:latin typeface="Trebuchet MS"/>
                <a:cs typeface="Trebuchet MS"/>
              </a:rPr>
              <a:t>k</a:t>
            </a:r>
            <a:r>
              <a:rPr sz="1800" b="1" spc="-40" dirty="0">
                <a:solidFill>
                  <a:srgbClr val="FFFFFF"/>
                </a:solidFill>
                <a:latin typeface="Trebuchet MS"/>
                <a:cs typeface="Trebuchet MS"/>
              </a:rPr>
              <a:t>ä</a:t>
            </a:r>
            <a:r>
              <a:rPr sz="1800" b="1" spc="-95" dirty="0">
                <a:solidFill>
                  <a:srgbClr val="FFFFFF"/>
                </a:solidFill>
                <a:latin typeface="Trebuchet MS"/>
                <a:cs typeface="Trebuchet MS"/>
              </a:rPr>
              <a:t> </a:t>
            </a:r>
            <a:r>
              <a:rPr sz="1800" b="1" spc="-15" dirty="0">
                <a:solidFill>
                  <a:srgbClr val="FFFFFF"/>
                </a:solidFill>
                <a:latin typeface="Trebuchet MS"/>
                <a:cs typeface="Trebuchet MS"/>
              </a:rPr>
              <a:t>t</a:t>
            </a:r>
            <a:r>
              <a:rPr sz="1800" b="1" spc="-125" dirty="0">
                <a:solidFill>
                  <a:srgbClr val="FFFFFF"/>
                </a:solidFill>
                <a:latin typeface="Trebuchet MS"/>
                <a:cs typeface="Trebuchet MS"/>
              </a:rPr>
              <a:t>e</a:t>
            </a:r>
            <a:r>
              <a:rPr sz="1800" b="1" spc="-170" dirty="0">
                <a:solidFill>
                  <a:srgbClr val="FFFFFF"/>
                </a:solidFill>
                <a:latin typeface="Trebuchet MS"/>
                <a:cs typeface="Trebuchet MS"/>
              </a:rPr>
              <a:t>e</a:t>
            </a:r>
            <a:r>
              <a:rPr sz="1800" b="1" spc="25" dirty="0">
                <a:solidFill>
                  <a:srgbClr val="FFFFFF"/>
                </a:solidFill>
                <a:latin typeface="Trebuchet MS"/>
                <a:cs typeface="Trebuchet MS"/>
              </a:rPr>
              <a:t>t</a:t>
            </a:r>
            <a:r>
              <a:rPr sz="1800" b="1" spc="-15" dirty="0">
                <a:solidFill>
                  <a:srgbClr val="FFFFFF"/>
                </a:solidFill>
                <a:latin typeface="Trebuchet MS"/>
                <a:cs typeface="Trebuchet MS"/>
              </a:rPr>
              <a:t>t</a:t>
            </a:r>
            <a:r>
              <a:rPr sz="1800" b="1" spc="-160" dirty="0">
                <a:solidFill>
                  <a:srgbClr val="FFFFFF"/>
                </a:solidFill>
                <a:latin typeface="Trebuchet MS"/>
                <a:cs typeface="Trebuchet MS"/>
              </a:rPr>
              <a:t>e</a:t>
            </a:r>
            <a:r>
              <a:rPr sz="1800" b="1" spc="-165" dirty="0">
                <a:solidFill>
                  <a:srgbClr val="FFFFFF"/>
                </a:solidFill>
                <a:latin typeface="Trebuchet MS"/>
                <a:cs typeface="Trebuchet MS"/>
              </a:rPr>
              <a:t>,  </a:t>
            </a:r>
            <a:r>
              <a:rPr sz="1800" b="1" spc="-20" dirty="0">
                <a:solidFill>
                  <a:srgbClr val="FFFFFF"/>
                </a:solidFill>
                <a:latin typeface="Trebuchet MS"/>
                <a:cs typeface="Trebuchet MS"/>
              </a:rPr>
              <a:t>t</a:t>
            </a:r>
            <a:r>
              <a:rPr sz="1800" b="1" spc="-160" dirty="0">
                <a:solidFill>
                  <a:srgbClr val="FFFFFF"/>
                </a:solidFill>
                <a:latin typeface="Trebuchet MS"/>
                <a:cs typeface="Trebuchet MS"/>
              </a:rPr>
              <a:t>e</a:t>
            </a:r>
            <a:r>
              <a:rPr sz="1800" b="1" spc="-100" dirty="0">
                <a:solidFill>
                  <a:srgbClr val="FFFFFF"/>
                </a:solidFill>
                <a:latin typeface="Trebuchet MS"/>
                <a:cs typeface="Trebuchet MS"/>
              </a:rPr>
              <a:t>h</a:t>
            </a:r>
            <a:r>
              <a:rPr sz="1800" b="1" spc="-140" dirty="0">
                <a:solidFill>
                  <a:srgbClr val="FFFFFF"/>
                </a:solidFill>
                <a:latin typeface="Trebuchet MS"/>
                <a:cs typeface="Trebuchet MS"/>
              </a:rPr>
              <a:t>k</a:t>
            </a:r>
            <a:r>
              <a:rPr sz="1800" b="1" spc="-25" dirty="0">
                <a:solidFill>
                  <a:srgbClr val="FFFFFF"/>
                </a:solidFill>
                <a:latin typeface="Trebuchet MS"/>
                <a:cs typeface="Trebuchet MS"/>
              </a:rPr>
              <a:t>ä</a:t>
            </a:r>
            <a:r>
              <a:rPr sz="1800" b="1" spc="-40" dirty="0">
                <a:solidFill>
                  <a:srgbClr val="FFFFFF"/>
                </a:solidFill>
                <a:latin typeface="Trebuchet MS"/>
                <a:cs typeface="Trebuchet MS"/>
              </a:rPr>
              <a:t>ä</a:t>
            </a:r>
            <a:r>
              <a:rPr sz="1800" b="1" spc="-95" dirty="0">
                <a:solidFill>
                  <a:srgbClr val="FFFFFF"/>
                </a:solidFill>
                <a:latin typeface="Trebuchet MS"/>
                <a:cs typeface="Trebuchet MS"/>
              </a:rPr>
              <a:t> </a:t>
            </a:r>
            <a:r>
              <a:rPr sz="1800" b="1" spc="-125" dirty="0">
                <a:solidFill>
                  <a:srgbClr val="FFFFFF"/>
                </a:solidFill>
                <a:latin typeface="Trebuchet MS"/>
                <a:cs typeface="Trebuchet MS"/>
              </a:rPr>
              <a:t>r</a:t>
            </a:r>
            <a:r>
              <a:rPr sz="1800" b="1" spc="-55" dirty="0">
                <a:solidFill>
                  <a:srgbClr val="FFFFFF"/>
                </a:solidFill>
                <a:latin typeface="Trebuchet MS"/>
                <a:cs typeface="Trebuchet MS"/>
              </a:rPr>
              <a:t>a</a:t>
            </a:r>
            <a:r>
              <a:rPr sz="1800" b="1" spc="-110" dirty="0">
                <a:solidFill>
                  <a:srgbClr val="FFFFFF"/>
                </a:solidFill>
                <a:latin typeface="Trebuchet MS"/>
                <a:cs typeface="Trebuchet MS"/>
              </a:rPr>
              <a:t>k</a:t>
            </a:r>
            <a:r>
              <a:rPr sz="1800" b="1" spc="20" dirty="0">
                <a:solidFill>
                  <a:srgbClr val="FFFFFF"/>
                </a:solidFill>
                <a:latin typeface="Trebuchet MS"/>
                <a:cs typeface="Trebuchet MS"/>
              </a:rPr>
              <a:t>astav</a:t>
            </a:r>
            <a:r>
              <a:rPr sz="1800" b="1" spc="-50" dirty="0">
                <a:solidFill>
                  <a:srgbClr val="FFFFFF"/>
                </a:solidFill>
                <a:latin typeface="Trebuchet MS"/>
                <a:cs typeface="Trebuchet MS"/>
              </a:rPr>
              <a:t>i</a:t>
            </a:r>
            <a:r>
              <a:rPr sz="1800" b="1" spc="-125" dirty="0">
                <a:solidFill>
                  <a:srgbClr val="FFFFFF"/>
                </a:solidFill>
                <a:latin typeface="Trebuchet MS"/>
                <a:cs typeface="Trebuchet MS"/>
              </a:rPr>
              <a:t>n</a:t>
            </a:r>
            <a:r>
              <a:rPr sz="1800" b="1" spc="-95" dirty="0">
                <a:solidFill>
                  <a:srgbClr val="FFFFFF"/>
                </a:solidFill>
                <a:latin typeface="Trebuchet MS"/>
                <a:cs typeface="Trebuchet MS"/>
              </a:rPr>
              <a:t> </a:t>
            </a:r>
            <a:r>
              <a:rPr sz="1800" b="1" spc="-150" dirty="0">
                <a:solidFill>
                  <a:srgbClr val="FFFFFF"/>
                </a:solidFill>
                <a:latin typeface="Trebuchet MS"/>
                <a:cs typeface="Trebuchet MS"/>
              </a:rPr>
              <a:t>m</a:t>
            </a:r>
            <a:r>
              <a:rPr sz="1800" b="1" spc="-60" dirty="0">
                <a:solidFill>
                  <a:srgbClr val="FFFFFF"/>
                </a:solidFill>
                <a:latin typeface="Trebuchet MS"/>
                <a:cs typeface="Trebuchet MS"/>
              </a:rPr>
              <a:t>i</a:t>
            </a:r>
            <a:r>
              <a:rPr sz="1800" b="1" spc="-160" dirty="0">
                <a:solidFill>
                  <a:srgbClr val="FFFFFF"/>
                </a:solidFill>
                <a:latin typeface="Trebuchet MS"/>
                <a:cs typeface="Trebuchet MS"/>
              </a:rPr>
              <a:t>e</a:t>
            </a:r>
            <a:r>
              <a:rPr sz="1800" b="1" spc="-95" dirty="0">
                <a:solidFill>
                  <a:srgbClr val="FFFFFF"/>
                </a:solidFill>
                <a:latin typeface="Trebuchet MS"/>
                <a:cs typeface="Trebuchet MS"/>
              </a:rPr>
              <a:t>lin.</a:t>
            </a:r>
            <a:endParaRPr sz="1800">
              <a:latin typeface="Trebuchet MS"/>
              <a:cs typeface="Trebuchet MS"/>
            </a:endParaRPr>
          </a:p>
        </p:txBody>
      </p:sp>
      <p:sp>
        <p:nvSpPr>
          <p:cNvPr id="4" name="object 4"/>
          <p:cNvSpPr txBox="1"/>
          <p:nvPr/>
        </p:nvSpPr>
        <p:spPr>
          <a:xfrm>
            <a:off x="7916383" y="5819840"/>
            <a:ext cx="721995" cy="177800"/>
          </a:xfrm>
          <a:prstGeom prst="rect">
            <a:avLst/>
          </a:prstGeom>
        </p:spPr>
        <p:txBody>
          <a:bodyPr vert="horz" wrap="square" lIns="0" tIns="12700" rIns="0" bIns="0" rtlCol="0">
            <a:spAutoFit/>
          </a:bodyPr>
          <a:lstStyle/>
          <a:p>
            <a:pPr marL="12700">
              <a:lnSpc>
                <a:spcPct val="100000"/>
              </a:lnSpc>
              <a:spcBef>
                <a:spcPts val="100"/>
              </a:spcBef>
            </a:pPr>
            <a:r>
              <a:rPr sz="1000" b="1" spc="45" dirty="0">
                <a:solidFill>
                  <a:srgbClr val="FFFFFF"/>
                </a:solidFill>
                <a:latin typeface="Trebuchet MS"/>
                <a:cs typeface="Trebuchet MS"/>
              </a:rPr>
              <a:t>-</a:t>
            </a:r>
            <a:r>
              <a:rPr sz="1000" b="1" spc="-75" dirty="0">
                <a:solidFill>
                  <a:srgbClr val="FFFFFF"/>
                </a:solidFill>
                <a:latin typeface="Trebuchet MS"/>
                <a:cs typeface="Trebuchet MS"/>
              </a:rPr>
              <a:t> </a:t>
            </a:r>
            <a:r>
              <a:rPr sz="1000" b="1" spc="-200" dirty="0">
                <a:solidFill>
                  <a:srgbClr val="FFFFFF"/>
                </a:solidFill>
                <a:latin typeface="Trebuchet MS"/>
                <a:cs typeface="Trebuchet MS"/>
              </a:rPr>
              <a:t>1</a:t>
            </a:r>
            <a:r>
              <a:rPr sz="1000" b="1" spc="-105" dirty="0">
                <a:solidFill>
                  <a:srgbClr val="FFFFFF"/>
                </a:solidFill>
                <a:latin typeface="Trebuchet MS"/>
                <a:cs typeface="Trebuchet MS"/>
              </a:rPr>
              <a:t>.</a:t>
            </a:r>
            <a:r>
              <a:rPr sz="1000" b="1" spc="-114" dirty="0">
                <a:solidFill>
                  <a:srgbClr val="FFFFFF"/>
                </a:solidFill>
                <a:latin typeface="Trebuchet MS"/>
                <a:cs typeface="Trebuchet MS"/>
              </a:rPr>
              <a:t> </a:t>
            </a:r>
            <a:r>
              <a:rPr sz="1000" b="1" spc="-120" dirty="0">
                <a:solidFill>
                  <a:srgbClr val="FFFFFF"/>
                </a:solidFill>
                <a:latin typeface="Trebuchet MS"/>
                <a:cs typeface="Trebuchet MS"/>
              </a:rPr>
              <a:t>K</a:t>
            </a:r>
            <a:r>
              <a:rPr sz="1000" b="1" spc="-65" dirty="0">
                <a:solidFill>
                  <a:srgbClr val="FFFFFF"/>
                </a:solidFill>
                <a:latin typeface="Trebuchet MS"/>
                <a:cs typeface="Trebuchet MS"/>
              </a:rPr>
              <a:t>o</a:t>
            </a:r>
            <a:r>
              <a:rPr sz="1000" b="1" spc="-120" dirty="0">
                <a:solidFill>
                  <a:srgbClr val="FFFFFF"/>
                </a:solidFill>
                <a:latin typeface="Trebuchet MS"/>
                <a:cs typeface="Trebuchet MS"/>
              </a:rPr>
              <a:t>r</a:t>
            </a:r>
            <a:r>
              <a:rPr sz="1000" b="1" spc="-105" dirty="0">
                <a:solidFill>
                  <a:srgbClr val="FFFFFF"/>
                </a:solidFill>
                <a:latin typeface="Trebuchet MS"/>
                <a:cs typeface="Trebuchet MS"/>
              </a:rPr>
              <a:t>.</a:t>
            </a:r>
            <a:r>
              <a:rPr sz="1000" b="1" spc="-114" dirty="0">
                <a:solidFill>
                  <a:srgbClr val="FFFFFF"/>
                </a:solidFill>
                <a:latin typeface="Trebuchet MS"/>
                <a:cs typeface="Trebuchet MS"/>
              </a:rPr>
              <a:t> </a:t>
            </a:r>
            <a:r>
              <a:rPr sz="1000" b="1" spc="-100" dirty="0">
                <a:solidFill>
                  <a:srgbClr val="FFFFFF"/>
                </a:solidFill>
                <a:latin typeface="Trebuchet MS"/>
                <a:cs typeface="Trebuchet MS"/>
              </a:rPr>
              <a:t>16:14</a:t>
            </a:r>
            <a:endParaRPr sz="1000">
              <a:latin typeface="Trebuchet MS"/>
              <a:cs typeface="Trebuchet MS"/>
            </a:endParaRPr>
          </a:p>
        </p:txBody>
      </p:sp>
      <p:grpSp>
        <p:nvGrpSpPr>
          <p:cNvPr id="5" name="object 5"/>
          <p:cNvGrpSpPr/>
          <p:nvPr/>
        </p:nvGrpSpPr>
        <p:grpSpPr>
          <a:xfrm>
            <a:off x="573276" y="360131"/>
            <a:ext cx="2121535" cy="505459"/>
            <a:chOff x="573276" y="360131"/>
            <a:chExt cx="2121535" cy="505459"/>
          </a:xfrm>
        </p:grpSpPr>
        <p:sp>
          <p:nvSpPr>
            <p:cNvPr id="6" name="object 6"/>
            <p:cNvSpPr/>
            <p:nvPr/>
          </p:nvSpPr>
          <p:spPr>
            <a:xfrm>
              <a:off x="573276" y="360131"/>
              <a:ext cx="864869" cy="505459"/>
            </a:xfrm>
            <a:custGeom>
              <a:avLst/>
              <a:gdLst/>
              <a:ahLst/>
              <a:cxnLst/>
              <a:rect l="l" t="t" r="r" b="b"/>
              <a:pathLst>
                <a:path w="864869" h="505459">
                  <a:moveTo>
                    <a:pt x="144233" y="242569"/>
                  </a:moveTo>
                  <a:lnTo>
                    <a:pt x="10299" y="242569"/>
                  </a:lnTo>
                  <a:lnTo>
                    <a:pt x="12458" y="251459"/>
                  </a:lnTo>
                  <a:lnTo>
                    <a:pt x="10756" y="253999"/>
                  </a:lnTo>
                  <a:lnTo>
                    <a:pt x="2933" y="266699"/>
                  </a:lnTo>
                  <a:lnTo>
                    <a:pt x="3708" y="269239"/>
                  </a:lnTo>
                  <a:lnTo>
                    <a:pt x="9575" y="279399"/>
                  </a:lnTo>
                  <a:lnTo>
                    <a:pt x="10655" y="281939"/>
                  </a:lnTo>
                  <a:lnTo>
                    <a:pt x="2654" y="292099"/>
                  </a:lnTo>
                  <a:lnTo>
                    <a:pt x="7213" y="295909"/>
                  </a:lnTo>
                  <a:lnTo>
                    <a:pt x="0" y="308609"/>
                  </a:lnTo>
                  <a:lnTo>
                    <a:pt x="8166" y="313689"/>
                  </a:lnTo>
                  <a:lnTo>
                    <a:pt x="2857" y="328929"/>
                  </a:lnTo>
                  <a:lnTo>
                    <a:pt x="8458" y="332739"/>
                  </a:lnTo>
                  <a:lnTo>
                    <a:pt x="17906" y="337819"/>
                  </a:lnTo>
                  <a:lnTo>
                    <a:pt x="22732" y="339089"/>
                  </a:lnTo>
                  <a:lnTo>
                    <a:pt x="21856" y="346709"/>
                  </a:lnTo>
                  <a:lnTo>
                    <a:pt x="5562" y="349249"/>
                  </a:lnTo>
                  <a:lnTo>
                    <a:pt x="4787" y="368299"/>
                  </a:lnTo>
                  <a:lnTo>
                    <a:pt x="16090" y="369569"/>
                  </a:lnTo>
                  <a:lnTo>
                    <a:pt x="16979" y="377189"/>
                  </a:lnTo>
                  <a:lnTo>
                    <a:pt x="19735" y="382269"/>
                  </a:lnTo>
                  <a:lnTo>
                    <a:pt x="24931" y="387349"/>
                  </a:lnTo>
                  <a:lnTo>
                    <a:pt x="29986" y="393699"/>
                  </a:lnTo>
                  <a:lnTo>
                    <a:pt x="32321" y="406399"/>
                  </a:lnTo>
                  <a:lnTo>
                    <a:pt x="39335" y="421639"/>
                  </a:lnTo>
                  <a:lnTo>
                    <a:pt x="55095" y="435609"/>
                  </a:lnTo>
                  <a:lnTo>
                    <a:pt x="72051" y="448309"/>
                  </a:lnTo>
                  <a:lnTo>
                    <a:pt x="82651" y="458469"/>
                  </a:lnTo>
                  <a:lnTo>
                    <a:pt x="87970" y="464819"/>
                  </a:lnTo>
                  <a:lnTo>
                    <a:pt x="93884" y="468629"/>
                  </a:lnTo>
                  <a:lnTo>
                    <a:pt x="106108" y="471169"/>
                  </a:lnTo>
                  <a:lnTo>
                    <a:pt x="111052" y="473709"/>
                  </a:lnTo>
                  <a:lnTo>
                    <a:pt x="116682" y="477519"/>
                  </a:lnTo>
                  <a:lnTo>
                    <a:pt x="124459" y="481329"/>
                  </a:lnTo>
                  <a:lnTo>
                    <a:pt x="135839" y="483869"/>
                  </a:lnTo>
                  <a:lnTo>
                    <a:pt x="148368" y="487679"/>
                  </a:lnTo>
                  <a:lnTo>
                    <a:pt x="159451" y="492759"/>
                  </a:lnTo>
                  <a:lnTo>
                    <a:pt x="170311" y="496569"/>
                  </a:lnTo>
                  <a:lnTo>
                    <a:pt x="182168" y="497839"/>
                  </a:lnTo>
                  <a:lnTo>
                    <a:pt x="190934" y="499109"/>
                  </a:lnTo>
                  <a:lnTo>
                    <a:pt x="195318" y="501649"/>
                  </a:lnTo>
                  <a:lnTo>
                    <a:pt x="200708" y="504189"/>
                  </a:lnTo>
                  <a:lnTo>
                    <a:pt x="212496" y="505459"/>
                  </a:lnTo>
                  <a:lnTo>
                    <a:pt x="261759" y="505459"/>
                  </a:lnTo>
                  <a:lnTo>
                    <a:pt x="290127" y="504189"/>
                  </a:lnTo>
                  <a:lnTo>
                    <a:pt x="313842" y="501649"/>
                  </a:lnTo>
                  <a:lnTo>
                    <a:pt x="336212" y="497839"/>
                  </a:lnTo>
                  <a:lnTo>
                    <a:pt x="362405" y="494029"/>
                  </a:lnTo>
                  <a:lnTo>
                    <a:pt x="389825" y="488949"/>
                  </a:lnTo>
                  <a:lnTo>
                    <a:pt x="415874" y="486409"/>
                  </a:lnTo>
                  <a:lnTo>
                    <a:pt x="438267" y="485139"/>
                  </a:lnTo>
                  <a:lnTo>
                    <a:pt x="457439" y="481329"/>
                  </a:lnTo>
                  <a:lnTo>
                    <a:pt x="492175" y="476249"/>
                  </a:lnTo>
                  <a:lnTo>
                    <a:pt x="511784" y="474979"/>
                  </a:lnTo>
                  <a:lnTo>
                    <a:pt x="532385" y="472439"/>
                  </a:lnTo>
                  <a:lnTo>
                    <a:pt x="549674" y="469899"/>
                  </a:lnTo>
                  <a:lnTo>
                    <a:pt x="559346" y="467359"/>
                  </a:lnTo>
                  <a:lnTo>
                    <a:pt x="563116" y="463549"/>
                  </a:lnTo>
                  <a:lnTo>
                    <a:pt x="567251" y="461009"/>
                  </a:lnTo>
                  <a:lnTo>
                    <a:pt x="574301" y="459739"/>
                  </a:lnTo>
                  <a:lnTo>
                    <a:pt x="586816" y="459739"/>
                  </a:lnTo>
                  <a:lnTo>
                    <a:pt x="635101" y="457199"/>
                  </a:lnTo>
                  <a:lnTo>
                    <a:pt x="658182" y="454659"/>
                  </a:lnTo>
                  <a:lnTo>
                    <a:pt x="671309" y="449579"/>
                  </a:lnTo>
                  <a:lnTo>
                    <a:pt x="679665" y="447039"/>
                  </a:lnTo>
                  <a:lnTo>
                    <a:pt x="690994" y="445769"/>
                  </a:lnTo>
                  <a:lnTo>
                    <a:pt x="702198" y="445769"/>
                  </a:lnTo>
                  <a:lnTo>
                    <a:pt x="710183" y="443229"/>
                  </a:lnTo>
                  <a:lnTo>
                    <a:pt x="720301" y="439419"/>
                  </a:lnTo>
                  <a:lnTo>
                    <a:pt x="736480" y="436879"/>
                  </a:lnTo>
                  <a:lnTo>
                    <a:pt x="753462" y="435609"/>
                  </a:lnTo>
                  <a:lnTo>
                    <a:pt x="765987" y="435609"/>
                  </a:lnTo>
                  <a:lnTo>
                    <a:pt x="777379" y="434339"/>
                  </a:lnTo>
                  <a:lnTo>
                    <a:pt x="774852" y="429259"/>
                  </a:lnTo>
                  <a:lnTo>
                    <a:pt x="769899" y="422909"/>
                  </a:lnTo>
                  <a:lnTo>
                    <a:pt x="770089" y="416559"/>
                  </a:lnTo>
                  <a:lnTo>
                    <a:pt x="784364" y="411479"/>
                  </a:lnTo>
                  <a:lnTo>
                    <a:pt x="797318" y="411479"/>
                  </a:lnTo>
                  <a:lnTo>
                    <a:pt x="799985" y="403859"/>
                  </a:lnTo>
                  <a:lnTo>
                    <a:pt x="793788" y="401319"/>
                  </a:lnTo>
                  <a:lnTo>
                    <a:pt x="795769" y="391159"/>
                  </a:lnTo>
                  <a:lnTo>
                    <a:pt x="804659" y="388619"/>
                  </a:lnTo>
                  <a:lnTo>
                    <a:pt x="804244" y="383539"/>
                  </a:lnTo>
                  <a:lnTo>
                    <a:pt x="426885" y="383539"/>
                  </a:lnTo>
                  <a:lnTo>
                    <a:pt x="399411" y="378459"/>
                  </a:lnTo>
                  <a:lnTo>
                    <a:pt x="147523" y="378459"/>
                  </a:lnTo>
                  <a:lnTo>
                    <a:pt x="144233" y="375919"/>
                  </a:lnTo>
                  <a:lnTo>
                    <a:pt x="144233" y="242569"/>
                  </a:lnTo>
                  <a:close/>
                </a:path>
                <a:path w="864869" h="505459">
                  <a:moveTo>
                    <a:pt x="797318" y="411479"/>
                  </a:moveTo>
                  <a:lnTo>
                    <a:pt x="784364" y="411479"/>
                  </a:lnTo>
                  <a:lnTo>
                    <a:pt x="796874" y="412749"/>
                  </a:lnTo>
                  <a:lnTo>
                    <a:pt x="797318" y="411479"/>
                  </a:lnTo>
                  <a:close/>
                </a:path>
                <a:path w="864869" h="505459">
                  <a:moveTo>
                    <a:pt x="603478" y="115569"/>
                  </a:moveTo>
                  <a:lnTo>
                    <a:pt x="510311" y="115569"/>
                  </a:lnTo>
                  <a:lnTo>
                    <a:pt x="513600" y="119379"/>
                  </a:lnTo>
                  <a:lnTo>
                    <a:pt x="513600" y="299719"/>
                  </a:lnTo>
                  <a:lnTo>
                    <a:pt x="507121" y="332739"/>
                  </a:lnTo>
                  <a:lnTo>
                    <a:pt x="489097" y="358139"/>
                  </a:lnTo>
                  <a:lnTo>
                    <a:pt x="461645" y="377189"/>
                  </a:lnTo>
                  <a:lnTo>
                    <a:pt x="426885" y="383539"/>
                  </a:lnTo>
                  <a:lnTo>
                    <a:pt x="804244" y="383539"/>
                  </a:lnTo>
                  <a:lnTo>
                    <a:pt x="804036" y="380999"/>
                  </a:lnTo>
                  <a:lnTo>
                    <a:pt x="802126" y="378459"/>
                  </a:lnTo>
                  <a:lnTo>
                    <a:pt x="536092" y="378459"/>
                  </a:lnTo>
                  <a:lnTo>
                    <a:pt x="533895" y="374649"/>
                  </a:lnTo>
                  <a:lnTo>
                    <a:pt x="534631" y="372109"/>
                  </a:lnTo>
                  <a:lnTo>
                    <a:pt x="599833" y="121919"/>
                  </a:lnTo>
                  <a:lnTo>
                    <a:pt x="600557" y="118109"/>
                  </a:lnTo>
                  <a:lnTo>
                    <a:pt x="603478" y="115569"/>
                  </a:lnTo>
                  <a:close/>
                </a:path>
                <a:path w="864869" h="505459">
                  <a:moveTo>
                    <a:pt x="197408" y="270509"/>
                  </a:moveTo>
                  <a:lnTo>
                    <a:pt x="194881" y="270509"/>
                  </a:lnTo>
                  <a:lnTo>
                    <a:pt x="194881" y="375919"/>
                  </a:lnTo>
                  <a:lnTo>
                    <a:pt x="191592" y="378459"/>
                  </a:lnTo>
                  <a:lnTo>
                    <a:pt x="263728" y="378459"/>
                  </a:lnTo>
                  <a:lnTo>
                    <a:pt x="261912" y="375919"/>
                  </a:lnTo>
                  <a:lnTo>
                    <a:pt x="260819" y="374649"/>
                  </a:lnTo>
                  <a:lnTo>
                    <a:pt x="198513" y="271779"/>
                  </a:lnTo>
                  <a:lnTo>
                    <a:pt x="197408" y="270509"/>
                  </a:lnTo>
                  <a:close/>
                </a:path>
                <a:path w="864869" h="505459">
                  <a:moveTo>
                    <a:pt x="344182" y="115569"/>
                  </a:moveTo>
                  <a:lnTo>
                    <a:pt x="310362" y="115569"/>
                  </a:lnTo>
                  <a:lnTo>
                    <a:pt x="313258" y="124459"/>
                  </a:lnTo>
                  <a:lnTo>
                    <a:pt x="309638" y="129539"/>
                  </a:lnTo>
                  <a:lnTo>
                    <a:pt x="241515" y="233679"/>
                  </a:lnTo>
                  <a:lnTo>
                    <a:pt x="238226" y="237489"/>
                  </a:lnTo>
                  <a:lnTo>
                    <a:pt x="238594" y="241299"/>
                  </a:lnTo>
                  <a:lnTo>
                    <a:pt x="241515" y="245109"/>
                  </a:lnTo>
                  <a:lnTo>
                    <a:pt x="319468" y="369569"/>
                  </a:lnTo>
                  <a:lnTo>
                    <a:pt x="316547" y="378459"/>
                  </a:lnTo>
                  <a:lnTo>
                    <a:pt x="399411" y="378459"/>
                  </a:lnTo>
                  <a:lnTo>
                    <a:pt x="392542" y="377189"/>
                  </a:lnTo>
                  <a:lnTo>
                    <a:pt x="365305" y="358139"/>
                  </a:lnTo>
                  <a:lnTo>
                    <a:pt x="347360" y="332739"/>
                  </a:lnTo>
                  <a:lnTo>
                    <a:pt x="340893" y="299719"/>
                  </a:lnTo>
                  <a:lnTo>
                    <a:pt x="340893" y="119379"/>
                  </a:lnTo>
                  <a:lnTo>
                    <a:pt x="344182" y="115569"/>
                  </a:lnTo>
                  <a:close/>
                </a:path>
                <a:path w="864869" h="505459">
                  <a:moveTo>
                    <a:pt x="661403" y="328929"/>
                  </a:moveTo>
                  <a:lnTo>
                    <a:pt x="599465" y="328929"/>
                  </a:lnTo>
                  <a:lnTo>
                    <a:pt x="598004" y="331469"/>
                  </a:lnTo>
                  <a:lnTo>
                    <a:pt x="597280" y="335279"/>
                  </a:lnTo>
                  <a:lnTo>
                    <a:pt x="587082" y="373379"/>
                  </a:lnTo>
                  <a:lnTo>
                    <a:pt x="586346" y="377189"/>
                  </a:lnTo>
                  <a:lnTo>
                    <a:pt x="583450" y="378459"/>
                  </a:lnTo>
                  <a:lnTo>
                    <a:pt x="678548" y="378459"/>
                  </a:lnTo>
                  <a:lnTo>
                    <a:pt x="675982" y="377189"/>
                  </a:lnTo>
                  <a:lnTo>
                    <a:pt x="674890" y="373379"/>
                  </a:lnTo>
                  <a:lnTo>
                    <a:pt x="663600" y="335279"/>
                  </a:lnTo>
                  <a:lnTo>
                    <a:pt x="662863" y="331469"/>
                  </a:lnTo>
                  <a:lnTo>
                    <a:pt x="661403" y="328929"/>
                  </a:lnTo>
                  <a:close/>
                </a:path>
                <a:path w="864869" h="505459">
                  <a:moveTo>
                    <a:pt x="797255" y="115569"/>
                  </a:moveTo>
                  <a:lnTo>
                    <a:pt x="658850" y="115569"/>
                  </a:lnTo>
                  <a:lnTo>
                    <a:pt x="661771" y="118109"/>
                  </a:lnTo>
                  <a:lnTo>
                    <a:pt x="662508" y="121919"/>
                  </a:lnTo>
                  <a:lnTo>
                    <a:pt x="727341" y="372109"/>
                  </a:lnTo>
                  <a:lnTo>
                    <a:pt x="728078" y="374649"/>
                  </a:lnTo>
                  <a:lnTo>
                    <a:pt x="725881" y="378459"/>
                  </a:lnTo>
                  <a:lnTo>
                    <a:pt x="802126" y="378459"/>
                  </a:lnTo>
                  <a:lnTo>
                    <a:pt x="799261" y="374649"/>
                  </a:lnTo>
                  <a:lnTo>
                    <a:pt x="801077" y="363219"/>
                  </a:lnTo>
                  <a:lnTo>
                    <a:pt x="803529" y="360679"/>
                  </a:lnTo>
                  <a:lnTo>
                    <a:pt x="813307" y="353059"/>
                  </a:lnTo>
                  <a:lnTo>
                    <a:pt x="813142" y="347979"/>
                  </a:lnTo>
                  <a:lnTo>
                    <a:pt x="805141" y="340359"/>
                  </a:lnTo>
                  <a:lnTo>
                    <a:pt x="804862" y="336549"/>
                  </a:lnTo>
                  <a:lnTo>
                    <a:pt x="810564" y="330199"/>
                  </a:lnTo>
                  <a:lnTo>
                    <a:pt x="813066" y="327659"/>
                  </a:lnTo>
                  <a:lnTo>
                    <a:pt x="805586" y="312419"/>
                  </a:lnTo>
                  <a:lnTo>
                    <a:pt x="812672" y="309879"/>
                  </a:lnTo>
                  <a:lnTo>
                    <a:pt x="812672" y="298449"/>
                  </a:lnTo>
                  <a:lnTo>
                    <a:pt x="799693" y="298449"/>
                  </a:lnTo>
                  <a:lnTo>
                    <a:pt x="799693" y="288289"/>
                  </a:lnTo>
                  <a:lnTo>
                    <a:pt x="807745" y="287019"/>
                  </a:lnTo>
                  <a:lnTo>
                    <a:pt x="826147" y="281939"/>
                  </a:lnTo>
                  <a:lnTo>
                    <a:pt x="830313" y="279399"/>
                  </a:lnTo>
                  <a:lnTo>
                    <a:pt x="829005" y="270509"/>
                  </a:lnTo>
                  <a:lnTo>
                    <a:pt x="832068" y="264159"/>
                  </a:lnTo>
                  <a:lnTo>
                    <a:pt x="840189" y="259079"/>
                  </a:lnTo>
                  <a:lnTo>
                    <a:pt x="848788" y="255269"/>
                  </a:lnTo>
                  <a:lnTo>
                    <a:pt x="853287" y="251459"/>
                  </a:lnTo>
                  <a:lnTo>
                    <a:pt x="854532" y="246379"/>
                  </a:lnTo>
                  <a:lnTo>
                    <a:pt x="827785" y="246379"/>
                  </a:lnTo>
                  <a:lnTo>
                    <a:pt x="820648" y="243839"/>
                  </a:lnTo>
                  <a:lnTo>
                    <a:pt x="816444" y="233679"/>
                  </a:lnTo>
                  <a:lnTo>
                    <a:pt x="824915" y="232409"/>
                  </a:lnTo>
                  <a:lnTo>
                    <a:pt x="825588" y="218439"/>
                  </a:lnTo>
                  <a:lnTo>
                    <a:pt x="828789" y="215899"/>
                  </a:lnTo>
                  <a:lnTo>
                    <a:pt x="839076" y="213359"/>
                  </a:lnTo>
                  <a:lnTo>
                    <a:pt x="843514" y="213359"/>
                  </a:lnTo>
                  <a:lnTo>
                    <a:pt x="848004" y="204469"/>
                  </a:lnTo>
                  <a:lnTo>
                    <a:pt x="845388" y="195579"/>
                  </a:lnTo>
                  <a:lnTo>
                    <a:pt x="857440" y="191769"/>
                  </a:lnTo>
                  <a:lnTo>
                    <a:pt x="864387" y="190499"/>
                  </a:lnTo>
                  <a:lnTo>
                    <a:pt x="861707" y="185419"/>
                  </a:lnTo>
                  <a:lnTo>
                    <a:pt x="856710" y="182879"/>
                  </a:lnTo>
                  <a:lnTo>
                    <a:pt x="848269" y="182879"/>
                  </a:lnTo>
                  <a:lnTo>
                    <a:pt x="840178" y="180339"/>
                  </a:lnTo>
                  <a:lnTo>
                    <a:pt x="836231" y="177799"/>
                  </a:lnTo>
                  <a:lnTo>
                    <a:pt x="839097" y="171449"/>
                  </a:lnTo>
                  <a:lnTo>
                    <a:pt x="845908" y="163829"/>
                  </a:lnTo>
                  <a:lnTo>
                    <a:pt x="852187" y="156209"/>
                  </a:lnTo>
                  <a:lnTo>
                    <a:pt x="853452" y="146049"/>
                  </a:lnTo>
                  <a:lnTo>
                    <a:pt x="847537" y="140969"/>
                  </a:lnTo>
                  <a:lnTo>
                    <a:pt x="837972" y="138429"/>
                  </a:lnTo>
                  <a:lnTo>
                    <a:pt x="828858" y="137159"/>
                  </a:lnTo>
                  <a:lnTo>
                    <a:pt x="824293" y="135889"/>
                  </a:lnTo>
                  <a:lnTo>
                    <a:pt x="823061" y="132079"/>
                  </a:lnTo>
                  <a:lnTo>
                    <a:pt x="830338" y="129539"/>
                  </a:lnTo>
                  <a:lnTo>
                    <a:pt x="824991" y="125729"/>
                  </a:lnTo>
                  <a:lnTo>
                    <a:pt x="818407" y="124459"/>
                  </a:lnTo>
                  <a:lnTo>
                    <a:pt x="800838" y="124459"/>
                  </a:lnTo>
                  <a:lnTo>
                    <a:pt x="797255" y="121919"/>
                  </a:lnTo>
                  <a:lnTo>
                    <a:pt x="797255" y="115569"/>
                  </a:lnTo>
                  <a:close/>
                </a:path>
                <a:path w="864869" h="505459">
                  <a:moveTo>
                    <a:pt x="465505" y="115569"/>
                  </a:moveTo>
                  <a:lnTo>
                    <a:pt x="388988" y="115569"/>
                  </a:lnTo>
                  <a:lnTo>
                    <a:pt x="392264" y="119379"/>
                  </a:lnTo>
                  <a:lnTo>
                    <a:pt x="392264" y="299719"/>
                  </a:lnTo>
                  <a:lnTo>
                    <a:pt x="394650" y="311149"/>
                  </a:lnTo>
                  <a:lnTo>
                    <a:pt x="401512" y="321309"/>
                  </a:lnTo>
                  <a:lnTo>
                    <a:pt x="412404" y="327659"/>
                  </a:lnTo>
                  <a:lnTo>
                    <a:pt x="426885" y="330199"/>
                  </a:lnTo>
                  <a:lnTo>
                    <a:pt x="441776" y="327659"/>
                  </a:lnTo>
                  <a:lnTo>
                    <a:pt x="452880" y="321309"/>
                  </a:lnTo>
                  <a:lnTo>
                    <a:pt x="459819" y="311149"/>
                  </a:lnTo>
                  <a:lnTo>
                    <a:pt x="462216" y="299719"/>
                  </a:lnTo>
                  <a:lnTo>
                    <a:pt x="462216" y="119379"/>
                  </a:lnTo>
                  <a:lnTo>
                    <a:pt x="465505" y="115569"/>
                  </a:lnTo>
                  <a:close/>
                </a:path>
                <a:path w="864869" h="505459">
                  <a:moveTo>
                    <a:pt x="812672" y="297179"/>
                  </a:moveTo>
                  <a:lnTo>
                    <a:pt x="799693" y="298449"/>
                  </a:lnTo>
                  <a:lnTo>
                    <a:pt x="812672" y="298449"/>
                  </a:lnTo>
                  <a:lnTo>
                    <a:pt x="812672" y="297179"/>
                  </a:lnTo>
                  <a:close/>
                </a:path>
                <a:path w="864869" h="505459">
                  <a:moveTo>
                    <a:pt x="632612" y="180339"/>
                  </a:moveTo>
                  <a:lnTo>
                    <a:pt x="628992" y="180339"/>
                  </a:lnTo>
                  <a:lnTo>
                    <a:pt x="628624" y="181609"/>
                  </a:lnTo>
                  <a:lnTo>
                    <a:pt x="611124" y="271779"/>
                  </a:lnTo>
                  <a:lnTo>
                    <a:pt x="610400" y="275589"/>
                  </a:lnTo>
                  <a:lnTo>
                    <a:pt x="611860" y="276859"/>
                  </a:lnTo>
                  <a:lnTo>
                    <a:pt x="649757" y="276859"/>
                  </a:lnTo>
                  <a:lnTo>
                    <a:pt x="651205" y="275589"/>
                  </a:lnTo>
                  <a:lnTo>
                    <a:pt x="650481" y="271779"/>
                  </a:lnTo>
                  <a:lnTo>
                    <a:pt x="632980" y="181609"/>
                  </a:lnTo>
                  <a:lnTo>
                    <a:pt x="632612" y="180339"/>
                  </a:lnTo>
                  <a:close/>
                </a:path>
                <a:path w="864869" h="505459">
                  <a:moveTo>
                    <a:pt x="847420" y="245109"/>
                  </a:moveTo>
                  <a:lnTo>
                    <a:pt x="827785" y="246379"/>
                  </a:lnTo>
                  <a:lnTo>
                    <a:pt x="854532" y="246379"/>
                  </a:lnTo>
                  <a:lnTo>
                    <a:pt x="847420" y="245109"/>
                  </a:lnTo>
                  <a:close/>
                </a:path>
                <a:path w="864869" h="505459">
                  <a:moveTo>
                    <a:pt x="147523" y="115569"/>
                  </a:moveTo>
                  <a:lnTo>
                    <a:pt x="53466" y="115569"/>
                  </a:lnTo>
                  <a:lnTo>
                    <a:pt x="50584" y="119379"/>
                  </a:lnTo>
                  <a:lnTo>
                    <a:pt x="53136" y="132079"/>
                  </a:lnTo>
                  <a:lnTo>
                    <a:pt x="44767" y="135889"/>
                  </a:lnTo>
                  <a:lnTo>
                    <a:pt x="44526" y="146049"/>
                  </a:lnTo>
                  <a:lnTo>
                    <a:pt x="40915" y="152399"/>
                  </a:lnTo>
                  <a:lnTo>
                    <a:pt x="25516" y="160019"/>
                  </a:lnTo>
                  <a:lnTo>
                    <a:pt x="22034" y="163829"/>
                  </a:lnTo>
                  <a:lnTo>
                    <a:pt x="22034" y="170179"/>
                  </a:lnTo>
                  <a:lnTo>
                    <a:pt x="35369" y="170179"/>
                  </a:lnTo>
                  <a:lnTo>
                    <a:pt x="26517" y="177799"/>
                  </a:lnTo>
                  <a:lnTo>
                    <a:pt x="27012" y="181609"/>
                  </a:lnTo>
                  <a:lnTo>
                    <a:pt x="30886" y="187959"/>
                  </a:lnTo>
                  <a:lnTo>
                    <a:pt x="32080" y="193039"/>
                  </a:lnTo>
                  <a:lnTo>
                    <a:pt x="13677" y="207009"/>
                  </a:lnTo>
                  <a:lnTo>
                    <a:pt x="11506" y="213359"/>
                  </a:lnTo>
                  <a:lnTo>
                    <a:pt x="11645" y="227329"/>
                  </a:lnTo>
                  <a:lnTo>
                    <a:pt x="4127" y="233679"/>
                  </a:lnTo>
                  <a:lnTo>
                    <a:pt x="4127" y="243839"/>
                  </a:lnTo>
                  <a:lnTo>
                    <a:pt x="10299" y="242569"/>
                  </a:lnTo>
                  <a:lnTo>
                    <a:pt x="144233" y="242569"/>
                  </a:lnTo>
                  <a:lnTo>
                    <a:pt x="144233" y="119379"/>
                  </a:lnTo>
                  <a:lnTo>
                    <a:pt x="147523" y="115569"/>
                  </a:lnTo>
                  <a:close/>
                </a:path>
                <a:path w="864869" h="505459">
                  <a:moveTo>
                    <a:pt x="843514" y="213359"/>
                  </a:moveTo>
                  <a:lnTo>
                    <a:pt x="839076" y="213359"/>
                  </a:lnTo>
                  <a:lnTo>
                    <a:pt x="842873" y="214629"/>
                  </a:lnTo>
                  <a:lnTo>
                    <a:pt x="843514" y="213359"/>
                  </a:lnTo>
                  <a:close/>
                </a:path>
                <a:path w="864869" h="505459">
                  <a:moveTo>
                    <a:pt x="261175" y="115569"/>
                  </a:moveTo>
                  <a:lnTo>
                    <a:pt x="191592" y="115569"/>
                  </a:lnTo>
                  <a:lnTo>
                    <a:pt x="194881" y="119379"/>
                  </a:lnTo>
                  <a:lnTo>
                    <a:pt x="194881" y="212089"/>
                  </a:lnTo>
                  <a:lnTo>
                    <a:pt x="197408" y="212089"/>
                  </a:lnTo>
                  <a:lnTo>
                    <a:pt x="198513" y="210819"/>
                  </a:lnTo>
                  <a:lnTo>
                    <a:pt x="258622" y="119379"/>
                  </a:lnTo>
                  <a:lnTo>
                    <a:pt x="259714" y="118109"/>
                  </a:lnTo>
                  <a:lnTo>
                    <a:pt x="261175" y="115569"/>
                  </a:lnTo>
                  <a:close/>
                </a:path>
                <a:path w="864869" h="505459">
                  <a:moveTo>
                    <a:pt x="814247" y="92709"/>
                  </a:moveTo>
                  <a:lnTo>
                    <a:pt x="104990" y="92709"/>
                  </a:lnTo>
                  <a:lnTo>
                    <a:pt x="107899" y="99059"/>
                  </a:lnTo>
                  <a:lnTo>
                    <a:pt x="104063" y="101599"/>
                  </a:lnTo>
                  <a:lnTo>
                    <a:pt x="97713" y="101599"/>
                  </a:lnTo>
                  <a:lnTo>
                    <a:pt x="86565" y="104139"/>
                  </a:lnTo>
                  <a:lnTo>
                    <a:pt x="76431" y="109219"/>
                  </a:lnTo>
                  <a:lnTo>
                    <a:pt x="67760" y="113029"/>
                  </a:lnTo>
                  <a:lnTo>
                    <a:pt x="60998" y="115569"/>
                  </a:lnTo>
                  <a:lnTo>
                    <a:pt x="806170" y="115569"/>
                  </a:lnTo>
                  <a:lnTo>
                    <a:pt x="820407" y="113029"/>
                  </a:lnTo>
                  <a:lnTo>
                    <a:pt x="830149" y="111759"/>
                  </a:lnTo>
                  <a:lnTo>
                    <a:pt x="837636" y="109219"/>
                  </a:lnTo>
                  <a:lnTo>
                    <a:pt x="842258" y="106679"/>
                  </a:lnTo>
                  <a:lnTo>
                    <a:pt x="843407" y="100329"/>
                  </a:lnTo>
                  <a:lnTo>
                    <a:pt x="838432" y="96519"/>
                  </a:lnTo>
                  <a:lnTo>
                    <a:pt x="828455" y="95249"/>
                  </a:lnTo>
                  <a:lnTo>
                    <a:pt x="818664" y="95249"/>
                  </a:lnTo>
                  <a:lnTo>
                    <a:pt x="814247" y="92709"/>
                  </a:lnTo>
                  <a:close/>
                </a:path>
                <a:path w="864869" h="505459">
                  <a:moveTo>
                    <a:pt x="842306" y="64769"/>
                  </a:moveTo>
                  <a:lnTo>
                    <a:pt x="149796" y="64769"/>
                  </a:lnTo>
                  <a:lnTo>
                    <a:pt x="151688" y="67309"/>
                  </a:lnTo>
                  <a:lnTo>
                    <a:pt x="149009" y="72389"/>
                  </a:lnTo>
                  <a:lnTo>
                    <a:pt x="131737" y="72389"/>
                  </a:lnTo>
                  <a:lnTo>
                    <a:pt x="124964" y="73659"/>
                  </a:lnTo>
                  <a:lnTo>
                    <a:pt x="113786" y="78739"/>
                  </a:lnTo>
                  <a:lnTo>
                    <a:pt x="107035" y="81279"/>
                  </a:lnTo>
                  <a:lnTo>
                    <a:pt x="96723" y="81279"/>
                  </a:lnTo>
                  <a:lnTo>
                    <a:pt x="90766" y="85089"/>
                  </a:lnTo>
                  <a:lnTo>
                    <a:pt x="91033" y="97789"/>
                  </a:lnTo>
                  <a:lnTo>
                    <a:pt x="104990" y="92709"/>
                  </a:lnTo>
                  <a:lnTo>
                    <a:pt x="814247" y="92709"/>
                  </a:lnTo>
                  <a:lnTo>
                    <a:pt x="814247" y="86359"/>
                  </a:lnTo>
                  <a:lnTo>
                    <a:pt x="819315" y="85089"/>
                  </a:lnTo>
                  <a:lnTo>
                    <a:pt x="833462" y="83819"/>
                  </a:lnTo>
                  <a:lnTo>
                    <a:pt x="841088" y="80009"/>
                  </a:lnTo>
                  <a:lnTo>
                    <a:pt x="843795" y="74929"/>
                  </a:lnTo>
                  <a:lnTo>
                    <a:pt x="843133" y="67309"/>
                  </a:lnTo>
                  <a:lnTo>
                    <a:pt x="842306" y="64769"/>
                  </a:lnTo>
                  <a:close/>
                </a:path>
                <a:path w="864869" h="505459">
                  <a:moveTo>
                    <a:pt x="177622" y="38099"/>
                  </a:moveTo>
                  <a:lnTo>
                    <a:pt x="170878" y="40639"/>
                  </a:lnTo>
                  <a:lnTo>
                    <a:pt x="158851" y="46989"/>
                  </a:lnTo>
                  <a:lnTo>
                    <a:pt x="149377" y="50799"/>
                  </a:lnTo>
                  <a:lnTo>
                    <a:pt x="134391" y="52069"/>
                  </a:lnTo>
                  <a:lnTo>
                    <a:pt x="127673" y="54609"/>
                  </a:lnTo>
                  <a:lnTo>
                    <a:pt x="127673" y="64769"/>
                  </a:lnTo>
                  <a:lnTo>
                    <a:pt x="131851" y="66039"/>
                  </a:lnTo>
                  <a:lnTo>
                    <a:pt x="137972" y="66039"/>
                  </a:lnTo>
                  <a:lnTo>
                    <a:pt x="144538" y="64769"/>
                  </a:lnTo>
                  <a:lnTo>
                    <a:pt x="842306" y="64769"/>
                  </a:lnTo>
                  <a:lnTo>
                    <a:pt x="814105" y="39369"/>
                  </a:lnTo>
                  <a:lnTo>
                    <a:pt x="190245" y="39369"/>
                  </a:lnTo>
                  <a:lnTo>
                    <a:pt x="177622" y="38099"/>
                  </a:lnTo>
                  <a:close/>
                </a:path>
                <a:path w="864869" h="505459">
                  <a:moveTo>
                    <a:pt x="674001" y="0"/>
                  </a:moveTo>
                  <a:lnTo>
                    <a:pt x="668782" y="0"/>
                  </a:lnTo>
                  <a:lnTo>
                    <a:pt x="657961" y="1269"/>
                  </a:lnTo>
                  <a:lnTo>
                    <a:pt x="650822" y="2539"/>
                  </a:lnTo>
                  <a:lnTo>
                    <a:pt x="639505" y="2539"/>
                  </a:lnTo>
                  <a:lnTo>
                    <a:pt x="633437" y="3809"/>
                  </a:lnTo>
                  <a:lnTo>
                    <a:pt x="626192" y="5079"/>
                  </a:lnTo>
                  <a:lnTo>
                    <a:pt x="618169" y="5079"/>
                  </a:lnTo>
                  <a:lnTo>
                    <a:pt x="609902" y="6349"/>
                  </a:lnTo>
                  <a:lnTo>
                    <a:pt x="566097" y="6349"/>
                  </a:lnTo>
                  <a:lnTo>
                    <a:pt x="552691" y="7619"/>
                  </a:lnTo>
                  <a:lnTo>
                    <a:pt x="533153" y="8889"/>
                  </a:lnTo>
                  <a:lnTo>
                    <a:pt x="505637" y="10159"/>
                  </a:lnTo>
                  <a:lnTo>
                    <a:pt x="478646" y="12699"/>
                  </a:lnTo>
                  <a:lnTo>
                    <a:pt x="460679" y="13969"/>
                  </a:lnTo>
                  <a:lnTo>
                    <a:pt x="446053" y="15239"/>
                  </a:lnTo>
                  <a:lnTo>
                    <a:pt x="406024" y="17779"/>
                  </a:lnTo>
                  <a:lnTo>
                    <a:pt x="389420" y="20319"/>
                  </a:lnTo>
                  <a:lnTo>
                    <a:pt x="374275" y="22859"/>
                  </a:lnTo>
                  <a:lnTo>
                    <a:pt x="339079" y="27939"/>
                  </a:lnTo>
                  <a:lnTo>
                    <a:pt x="323227" y="29209"/>
                  </a:lnTo>
                  <a:lnTo>
                    <a:pt x="295468" y="31749"/>
                  </a:lnTo>
                  <a:lnTo>
                    <a:pt x="282897" y="31749"/>
                  </a:lnTo>
                  <a:lnTo>
                    <a:pt x="271919" y="33019"/>
                  </a:lnTo>
                  <a:lnTo>
                    <a:pt x="211445" y="33019"/>
                  </a:lnTo>
                  <a:lnTo>
                    <a:pt x="205452" y="34289"/>
                  </a:lnTo>
                  <a:lnTo>
                    <a:pt x="200380" y="35559"/>
                  </a:lnTo>
                  <a:lnTo>
                    <a:pt x="194233" y="38099"/>
                  </a:lnTo>
                  <a:lnTo>
                    <a:pt x="190245" y="39369"/>
                  </a:lnTo>
                  <a:lnTo>
                    <a:pt x="814105" y="39369"/>
                  </a:lnTo>
                  <a:lnTo>
                    <a:pt x="806704" y="38099"/>
                  </a:lnTo>
                  <a:lnTo>
                    <a:pt x="798283" y="36829"/>
                  </a:lnTo>
                  <a:lnTo>
                    <a:pt x="774192" y="36829"/>
                  </a:lnTo>
                  <a:lnTo>
                    <a:pt x="774090" y="34289"/>
                  </a:lnTo>
                  <a:lnTo>
                    <a:pt x="767194" y="26669"/>
                  </a:lnTo>
                  <a:lnTo>
                    <a:pt x="738555" y="26669"/>
                  </a:lnTo>
                  <a:lnTo>
                    <a:pt x="737908" y="22859"/>
                  </a:lnTo>
                  <a:lnTo>
                    <a:pt x="738758" y="17779"/>
                  </a:lnTo>
                  <a:lnTo>
                    <a:pt x="738409" y="13969"/>
                  </a:lnTo>
                  <a:lnTo>
                    <a:pt x="735114" y="10159"/>
                  </a:lnTo>
                  <a:lnTo>
                    <a:pt x="729983" y="7619"/>
                  </a:lnTo>
                  <a:lnTo>
                    <a:pt x="692211" y="7619"/>
                  </a:lnTo>
                  <a:lnTo>
                    <a:pt x="686951" y="6349"/>
                  </a:lnTo>
                  <a:lnTo>
                    <a:pt x="682167" y="3809"/>
                  </a:lnTo>
                  <a:lnTo>
                    <a:pt x="674001" y="0"/>
                  </a:lnTo>
                  <a:close/>
                </a:path>
                <a:path w="864869" h="505459">
                  <a:moveTo>
                    <a:pt x="757123" y="24129"/>
                  </a:moveTo>
                  <a:lnTo>
                    <a:pt x="738555" y="26669"/>
                  </a:lnTo>
                  <a:lnTo>
                    <a:pt x="767194" y="26669"/>
                  </a:lnTo>
                  <a:lnTo>
                    <a:pt x="757123" y="24129"/>
                  </a:lnTo>
                  <a:close/>
                </a:path>
                <a:path w="864869" h="505459">
                  <a:moveTo>
                    <a:pt x="727418" y="6349"/>
                  </a:moveTo>
                  <a:lnTo>
                    <a:pt x="713867" y="6349"/>
                  </a:lnTo>
                  <a:lnTo>
                    <a:pt x="700375" y="7619"/>
                  </a:lnTo>
                  <a:lnTo>
                    <a:pt x="729983" y="7619"/>
                  </a:lnTo>
                  <a:lnTo>
                    <a:pt x="727418" y="6349"/>
                  </a:lnTo>
                  <a:close/>
                </a:path>
              </a:pathLst>
            </a:custGeom>
            <a:solidFill>
              <a:srgbClr val="FFFFFF"/>
            </a:solidFill>
          </p:spPr>
          <p:txBody>
            <a:bodyPr wrap="square" lIns="0" tIns="0" rIns="0" bIns="0" rtlCol="0"/>
            <a:lstStyle/>
            <a:p>
              <a:endParaRPr/>
            </a:p>
          </p:txBody>
        </p:sp>
        <p:pic>
          <p:nvPicPr>
            <p:cNvPr id="7" name="object 7"/>
            <p:cNvPicPr/>
            <p:nvPr/>
          </p:nvPicPr>
          <p:blipFill>
            <a:blip r:embed="rId5" cstate="print"/>
            <a:stretch>
              <a:fillRect/>
            </a:stretch>
          </p:blipFill>
          <p:spPr>
            <a:xfrm>
              <a:off x="1532731" y="439870"/>
              <a:ext cx="1162041" cy="367021"/>
            </a:xfrm>
            <a:prstGeom prst="rect">
              <a:avLst/>
            </a:prstGeom>
          </p:spPr>
        </p:pic>
      </p:grpSp>
      <p:sp>
        <p:nvSpPr>
          <p:cNvPr id="8" name="object 8"/>
          <p:cNvSpPr txBox="1"/>
          <p:nvPr/>
        </p:nvSpPr>
        <p:spPr>
          <a:xfrm>
            <a:off x="105312" y="6926887"/>
            <a:ext cx="114935" cy="394335"/>
          </a:xfrm>
          <a:prstGeom prst="rect">
            <a:avLst/>
          </a:prstGeom>
        </p:spPr>
        <p:txBody>
          <a:bodyPr vert="vert270" wrap="square" lIns="0" tIns="0" rIns="0" bIns="0" rtlCol="0">
            <a:spAutoFit/>
          </a:bodyPr>
          <a:lstStyle/>
          <a:p>
            <a:pPr marL="12700">
              <a:lnSpc>
                <a:spcPts val="810"/>
              </a:lnSpc>
            </a:pPr>
            <a:r>
              <a:rPr sz="700" b="1" spc="-5" dirty="0">
                <a:solidFill>
                  <a:srgbClr val="FFFFFF"/>
                </a:solidFill>
                <a:latin typeface="Arial"/>
                <a:cs typeface="Arial"/>
              </a:rPr>
              <a:t>U</a:t>
            </a:r>
            <a:r>
              <a:rPr sz="700" b="1" dirty="0">
                <a:solidFill>
                  <a:srgbClr val="FFFFFF"/>
                </a:solidFill>
                <a:latin typeface="Arial"/>
                <a:cs typeface="Arial"/>
              </a:rPr>
              <a:t>ma</a:t>
            </a:r>
            <a:r>
              <a:rPr sz="700" b="1" spc="-45" dirty="0">
                <a:solidFill>
                  <a:srgbClr val="FFFFFF"/>
                </a:solidFill>
                <a:latin typeface="Arial"/>
                <a:cs typeface="Arial"/>
              </a:rPr>
              <a:t> </a:t>
            </a:r>
            <a:r>
              <a:rPr sz="700" b="1" spc="-5" dirty="0">
                <a:solidFill>
                  <a:srgbClr val="FFFFFF"/>
                </a:solidFill>
                <a:latin typeface="Arial"/>
                <a:cs typeface="Arial"/>
              </a:rPr>
              <a:t>B</a:t>
            </a:r>
            <a:r>
              <a:rPr sz="700" b="1" dirty="0">
                <a:solidFill>
                  <a:srgbClr val="FFFFFF"/>
                </a:solidFill>
                <a:latin typeface="Arial"/>
                <a:cs typeface="Arial"/>
              </a:rPr>
              <a:t>ista</a:t>
            </a:r>
            <a:endParaRPr sz="700">
              <a:latin typeface="Arial"/>
              <a:cs typeface="Arial"/>
            </a:endParaRPr>
          </a:p>
        </p:txBody>
      </p:sp>
      <p:pic>
        <p:nvPicPr>
          <p:cNvPr id="9" name="Online Media 8" title="Kylätie (31.8.)">
            <a:hlinkClick r:id="" action="ppaction://media"/>
            <a:extLst>
              <a:ext uri="{FF2B5EF4-FFF2-40B4-BE49-F238E27FC236}">
                <a16:creationId xmlns:a16="http://schemas.microsoft.com/office/drawing/2014/main" id="{5E3C8D44-2704-4F35-9ADE-2C9E8841D0A0}"/>
              </a:ext>
            </a:extLst>
          </p:cNvPr>
          <p:cNvPicPr>
            <a:picLocks noRot="1" noChangeAspect="1"/>
          </p:cNvPicPr>
          <p:nvPr>
            <a:videoFile r:link="rId1"/>
          </p:nvPr>
        </p:nvPicPr>
        <p:blipFill>
          <a:blip r:embed="rId6"/>
          <a:stretch>
            <a:fillRect/>
          </a:stretch>
        </p:blipFill>
        <p:spPr>
          <a:xfrm>
            <a:off x="9842500" y="6900970"/>
            <a:ext cx="850900" cy="638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26251</TotalTime>
  <Words>4286</Words>
  <Application>Microsoft Office PowerPoint</Application>
  <PresentationFormat>Custom</PresentationFormat>
  <Paragraphs>344</Paragraphs>
  <Slides>14</Slides>
  <Notes>13</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MT</vt:lpstr>
      <vt:lpstr>Calibri</vt:lpstr>
      <vt:lpstr>Helvetica Neue</vt:lpstr>
      <vt:lpstr>Noto Serif</vt:lpstr>
      <vt:lpstr>Open Sans</vt:lpstr>
      <vt:lpstr>Tahoma</vt:lpstr>
      <vt:lpstr>Trebuchet MS</vt:lpstr>
      <vt:lpstr>Office Theme</vt:lpstr>
      <vt:lpstr>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dc:title>
  <cp:lastModifiedBy>Juhana Malme</cp:lastModifiedBy>
  <cp:revision>2</cp:revision>
  <dcterms:created xsi:type="dcterms:W3CDTF">2022-12-22T06:09:22Z</dcterms:created>
  <dcterms:modified xsi:type="dcterms:W3CDTF">2023-01-09T11:41:30Z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2022-10-04T00:00:00Z</vt:filetime>
  </property>
  <property fmtid="{D5CDD505-2E9C-101B-9397-08002B2CF9AE}" pid="3" name="Creator">
    <vt:lpwstr>Adobe InDesign 17.4 (Macintosh)</vt:lpwstr>
  </property>
  <property fmtid="{D5CDD505-2E9C-101B-9397-08002B2CF9AE}" pid="4" name="LastSaved">
    <vt:filetime>2022-12-22T00:00:00Z</vt:filetime>
  </property>
</Properties>
</file>