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eg"/>
  <Override PartName="/ppt/notesSlides/notesSlide3.xml" ContentType="application/vnd.openxmlformats-officedocument.presentationml.notesSlide+xml"/>
  <Override PartName="/ppt/media/image7.jpg" ContentType="image/jpeg"/>
  <Override PartName="/ppt/notesSlides/notesSlide4.xml" ContentType="application/vnd.openxmlformats-officedocument.presentationml.notesSlide+xml"/>
  <Override PartName="/ppt/media/image8.jpg" ContentType="image/jpeg"/>
  <Override PartName="/ppt/notesSlides/notesSlide5.xml" ContentType="application/vnd.openxmlformats-officedocument.presentationml.notesSlide+xml"/>
  <Override PartName="/ppt/media/image9.jpg" ContentType="image/jpeg"/>
  <Override PartName="/ppt/notesSlides/notesSlide6.xml" ContentType="application/vnd.openxmlformats-officedocument.presentationml.notesSlide+xml"/>
  <Override PartName="/ppt/media/image10.jpg" ContentType="image/jpeg"/>
  <Override PartName="/ppt/notesSlides/notesSlide7.xml" ContentType="application/vnd.openxmlformats-officedocument.presentationml.notesSlide+xml"/>
  <Override PartName="/ppt/media/image11.jpg" ContentType="image/jpeg"/>
  <Override PartName="/ppt/notesSlides/notesSlide8.xml" ContentType="application/vnd.openxmlformats-officedocument.presentationml.notesSlide+xml"/>
  <Override PartName="/ppt/media/image12.jpg" ContentType="image/jpeg"/>
  <Override PartName="/ppt/notesSlides/notesSlide9.xml" ContentType="application/vnd.openxmlformats-officedocument.presentationml.notesSlide+xml"/>
  <Override PartName="/ppt/media/image13.jpg" ContentType="image/jpeg"/>
  <Override PartName="/ppt/notesSlides/notesSlide10.xml" ContentType="application/vnd.openxmlformats-officedocument.presentationml.notesSlide+xml"/>
  <Override PartName="/ppt/media/image14.jpg" ContentType="image/jpeg"/>
  <Override PartName="/ppt/notesSlides/notesSlide11.xml" ContentType="application/vnd.openxmlformats-officedocument.presentationml.notesSlide+xml"/>
  <Override PartName="/ppt/media/image15.jpg" ContentType="image/jpeg"/>
  <Override PartName="/ppt/notesSlides/notesSlide12.xml" ContentType="application/vnd.openxmlformats-officedocument.presentationml.notesSlide+xml"/>
  <Override PartName="/ppt/media/image16.jpg" ContentType="image/jpeg"/>
  <Override PartName="/ppt/notesSlides/notesSlide13.xml" ContentType="application/vnd.openxmlformats-officedocument.presentationml.notesSlide+xml"/>
  <Override PartName="/ppt/media/image17.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0"/>
  </p:notesMasterIdLst>
  <p:sldIdLst>
    <p:sldId id="286" r:id="rId3"/>
    <p:sldId id="259" r:id="rId4"/>
    <p:sldId id="261" r:id="rId5"/>
    <p:sldId id="263" r:id="rId6"/>
    <p:sldId id="265" r:id="rId7"/>
    <p:sldId id="267" r:id="rId8"/>
    <p:sldId id="269" r:id="rId9"/>
    <p:sldId id="271" r:id="rId10"/>
    <p:sldId id="273" r:id="rId11"/>
    <p:sldId id="275" r:id="rId12"/>
    <p:sldId id="277" r:id="rId13"/>
    <p:sldId id="279" r:id="rId14"/>
    <p:sldId id="281" r:id="rId15"/>
    <p:sldId id="287" r:id="rId16"/>
    <p:sldId id="288" r:id="rId17"/>
    <p:sldId id="289" r:id="rId18"/>
    <p:sldId id="290" r:id="rId19"/>
  </p:sldIdLst>
  <p:sldSz cx="12192000" cy="6858000"/>
  <p:notesSz cx="10693400" cy="75628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2" userDrawn="1">
          <p15:clr>
            <a:srgbClr val="A4A3A4"/>
          </p15:clr>
        </p15:guide>
        <p15:guide id="2" pos="24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EDBEB-C516-4A82-BAF5-63B92B093ADF}" v="6" dt="2022-02-11T14:09:20.01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101" autoAdjust="0"/>
  </p:normalViewPr>
  <p:slideViewPr>
    <p:cSldViewPr>
      <p:cViewPr varScale="1">
        <p:scale>
          <a:sx n="60" d="100"/>
          <a:sy n="60" d="100"/>
        </p:scale>
        <p:origin x="1522" y="34"/>
      </p:cViewPr>
      <p:guideLst>
        <p:guide orient="horz" pos="2612"/>
        <p:guide pos="2463"/>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hana Malme" userId="7aaebd6c-4595-4a78-b90f-a4ac31056ff8" providerId="ADAL" clId="{C66EDBEB-C516-4A82-BAF5-63B92B093ADF}"/>
    <pc:docChg chg="undo custSel addSld delSld modSld">
      <pc:chgData name="Juhana Malme" userId="7aaebd6c-4595-4a78-b90f-a4ac31056ff8" providerId="ADAL" clId="{C66EDBEB-C516-4A82-BAF5-63B92B093ADF}" dt="2022-02-15T13:33:12.553" v="7793" actId="20577"/>
      <pc:docMkLst>
        <pc:docMk/>
      </pc:docMkLst>
      <pc:sldChg chg="modNotesTx">
        <pc:chgData name="Juhana Malme" userId="7aaebd6c-4595-4a78-b90f-a4ac31056ff8" providerId="ADAL" clId="{C66EDBEB-C516-4A82-BAF5-63B92B093ADF}" dt="2022-02-11T13:29:57.283" v="6769" actId="20577"/>
        <pc:sldMkLst>
          <pc:docMk/>
          <pc:sldMk cId="0" sldId="259"/>
        </pc:sldMkLst>
      </pc:sldChg>
      <pc:sldChg chg="modNotesTx">
        <pc:chgData name="Juhana Malme" userId="7aaebd6c-4595-4a78-b90f-a4ac31056ff8" providerId="ADAL" clId="{C66EDBEB-C516-4A82-BAF5-63B92B093ADF}" dt="2022-02-11T15:23:33.719" v="7792" actId="20577"/>
        <pc:sldMkLst>
          <pc:docMk/>
          <pc:sldMk cId="0" sldId="261"/>
        </pc:sldMkLst>
      </pc:sldChg>
      <pc:sldChg chg="modNotesTx">
        <pc:chgData name="Juhana Malme" userId="7aaebd6c-4595-4a78-b90f-a4ac31056ff8" providerId="ADAL" clId="{C66EDBEB-C516-4A82-BAF5-63B92B093ADF}" dt="2022-02-15T13:33:12.553" v="7793" actId="20577"/>
        <pc:sldMkLst>
          <pc:docMk/>
          <pc:sldMk cId="0" sldId="263"/>
        </pc:sldMkLst>
      </pc:sldChg>
      <pc:sldChg chg="modNotesTx">
        <pc:chgData name="Juhana Malme" userId="7aaebd6c-4595-4a78-b90f-a4ac31056ff8" providerId="ADAL" clId="{C66EDBEB-C516-4A82-BAF5-63B92B093ADF}" dt="2022-02-11T13:31:58.236" v="6968" actId="20577"/>
        <pc:sldMkLst>
          <pc:docMk/>
          <pc:sldMk cId="0" sldId="265"/>
        </pc:sldMkLst>
      </pc:sldChg>
      <pc:sldChg chg="modNotesTx">
        <pc:chgData name="Juhana Malme" userId="7aaebd6c-4595-4a78-b90f-a4ac31056ff8" providerId="ADAL" clId="{C66EDBEB-C516-4A82-BAF5-63B92B093ADF}" dt="2022-02-11T13:32:22.229" v="6993" actId="20577"/>
        <pc:sldMkLst>
          <pc:docMk/>
          <pc:sldMk cId="0" sldId="267"/>
        </pc:sldMkLst>
      </pc:sldChg>
      <pc:sldChg chg="modNotesTx">
        <pc:chgData name="Juhana Malme" userId="7aaebd6c-4595-4a78-b90f-a4ac31056ff8" providerId="ADAL" clId="{C66EDBEB-C516-4A82-BAF5-63B92B093ADF}" dt="2022-02-11T13:32:56.397" v="7033" actId="20577"/>
        <pc:sldMkLst>
          <pc:docMk/>
          <pc:sldMk cId="0" sldId="269"/>
        </pc:sldMkLst>
      </pc:sldChg>
      <pc:sldChg chg="modNotesTx">
        <pc:chgData name="Juhana Malme" userId="7aaebd6c-4595-4a78-b90f-a4ac31056ff8" providerId="ADAL" clId="{C66EDBEB-C516-4A82-BAF5-63B92B093ADF}" dt="2022-02-11T13:33:28.758" v="7098" actId="20577"/>
        <pc:sldMkLst>
          <pc:docMk/>
          <pc:sldMk cId="0" sldId="271"/>
        </pc:sldMkLst>
      </pc:sldChg>
      <pc:sldChg chg="modNotesTx">
        <pc:chgData name="Juhana Malme" userId="7aaebd6c-4595-4a78-b90f-a4ac31056ff8" providerId="ADAL" clId="{C66EDBEB-C516-4A82-BAF5-63B92B093ADF}" dt="2022-02-11T13:34:10.431" v="7122" actId="20577"/>
        <pc:sldMkLst>
          <pc:docMk/>
          <pc:sldMk cId="0" sldId="273"/>
        </pc:sldMkLst>
      </pc:sldChg>
      <pc:sldChg chg="modNotesTx">
        <pc:chgData name="Juhana Malme" userId="7aaebd6c-4595-4a78-b90f-a4ac31056ff8" providerId="ADAL" clId="{C66EDBEB-C516-4A82-BAF5-63B92B093ADF}" dt="2022-02-11T13:37:54.167" v="7160" actId="20577"/>
        <pc:sldMkLst>
          <pc:docMk/>
          <pc:sldMk cId="0" sldId="275"/>
        </pc:sldMkLst>
      </pc:sldChg>
      <pc:sldChg chg="modNotesTx">
        <pc:chgData name="Juhana Malme" userId="7aaebd6c-4595-4a78-b90f-a4ac31056ff8" providerId="ADAL" clId="{C66EDBEB-C516-4A82-BAF5-63B92B093ADF}" dt="2022-02-11T13:38:13.769" v="7168" actId="20577"/>
        <pc:sldMkLst>
          <pc:docMk/>
          <pc:sldMk cId="0" sldId="277"/>
        </pc:sldMkLst>
      </pc:sldChg>
      <pc:sldChg chg="modNotesTx">
        <pc:chgData name="Juhana Malme" userId="7aaebd6c-4595-4a78-b90f-a4ac31056ff8" providerId="ADAL" clId="{C66EDBEB-C516-4A82-BAF5-63B92B093ADF}" dt="2022-02-11T13:39:09.873" v="7209" actId="20577"/>
        <pc:sldMkLst>
          <pc:docMk/>
          <pc:sldMk cId="0" sldId="279"/>
        </pc:sldMkLst>
      </pc:sldChg>
      <pc:sldChg chg="modNotesTx">
        <pc:chgData name="Juhana Malme" userId="7aaebd6c-4595-4a78-b90f-a4ac31056ff8" providerId="ADAL" clId="{C66EDBEB-C516-4A82-BAF5-63B92B093ADF}" dt="2022-02-11T13:39:39.862" v="7252" actId="20577"/>
        <pc:sldMkLst>
          <pc:docMk/>
          <pc:sldMk cId="0" sldId="281"/>
        </pc:sldMkLst>
      </pc:sldChg>
      <pc:sldChg chg="del">
        <pc:chgData name="Juhana Malme" userId="7aaebd6c-4595-4a78-b90f-a4ac31056ff8" providerId="ADAL" clId="{C66EDBEB-C516-4A82-BAF5-63B92B093ADF}" dt="2022-02-11T13:42:37.633" v="7253" actId="2696"/>
        <pc:sldMkLst>
          <pc:docMk/>
          <pc:sldMk cId="1425858731" sldId="285"/>
        </pc:sldMkLst>
      </pc:sldChg>
      <pc:sldChg chg="modNotesTx">
        <pc:chgData name="Juhana Malme" userId="7aaebd6c-4595-4a78-b90f-a4ac31056ff8" providerId="ADAL" clId="{C66EDBEB-C516-4A82-BAF5-63B92B093ADF}" dt="2022-02-11T14:09:40.872" v="7787" actId="20577"/>
        <pc:sldMkLst>
          <pc:docMk/>
          <pc:sldMk cId="1786014890" sldId="286"/>
        </pc:sldMkLst>
      </pc:sldChg>
      <pc:sldChg chg="modSp new mod modNotesTx">
        <pc:chgData name="Juhana Malme" userId="7aaebd6c-4595-4a78-b90f-a4ac31056ff8" providerId="ADAL" clId="{C66EDBEB-C516-4A82-BAF5-63B92B093ADF}" dt="2022-02-11T13:54:17.859" v="7590" actId="20577"/>
        <pc:sldMkLst>
          <pc:docMk/>
          <pc:sldMk cId="3200190476" sldId="287"/>
        </pc:sldMkLst>
        <pc:spChg chg="mod">
          <ac:chgData name="Juhana Malme" userId="7aaebd6c-4595-4a78-b90f-a4ac31056ff8" providerId="ADAL" clId="{C66EDBEB-C516-4A82-BAF5-63B92B093ADF}" dt="2022-02-11T13:43:29.158" v="7300" actId="403"/>
          <ac:spMkLst>
            <pc:docMk/>
            <pc:sldMk cId="3200190476" sldId="287"/>
            <ac:spMk id="2" creationId="{A4D8D4A9-4047-4E9E-B150-97B230667FC5}"/>
          </ac:spMkLst>
        </pc:spChg>
      </pc:sldChg>
      <pc:sldChg chg="addSp delSp modSp new mod modNotesTx">
        <pc:chgData name="Juhana Malme" userId="7aaebd6c-4595-4a78-b90f-a4ac31056ff8" providerId="ADAL" clId="{C66EDBEB-C516-4A82-BAF5-63B92B093ADF}" dt="2022-02-11T13:45:46.018" v="7371" actId="20577"/>
        <pc:sldMkLst>
          <pc:docMk/>
          <pc:sldMk cId="2086192121" sldId="288"/>
        </pc:sldMkLst>
        <pc:spChg chg="add del mod">
          <ac:chgData name="Juhana Malme" userId="7aaebd6c-4595-4a78-b90f-a4ac31056ff8" providerId="ADAL" clId="{C66EDBEB-C516-4A82-BAF5-63B92B093ADF}" dt="2022-02-11T13:45:10.274" v="7325" actId="403"/>
          <ac:spMkLst>
            <pc:docMk/>
            <pc:sldMk cId="2086192121" sldId="288"/>
            <ac:spMk id="2" creationId="{13350333-FF6F-43F9-BEEF-0694EE00AE02}"/>
          </ac:spMkLst>
        </pc:spChg>
      </pc:sldChg>
      <pc:sldChg chg="modSp add mod modNotesTx">
        <pc:chgData name="Juhana Malme" userId="7aaebd6c-4595-4a78-b90f-a4ac31056ff8" providerId="ADAL" clId="{C66EDBEB-C516-4A82-BAF5-63B92B093ADF}" dt="2022-02-11T13:47:20.609" v="7387" actId="20577"/>
        <pc:sldMkLst>
          <pc:docMk/>
          <pc:sldMk cId="3331538661" sldId="289"/>
        </pc:sldMkLst>
        <pc:spChg chg="mod">
          <ac:chgData name="Juhana Malme" userId="7aaebd6c-4595-4a78-b90f-a4ac31056ff8" providerId="ADAL" clId="{C66EDBEB-C516-4A82-BAF5-63B92B093ADF}" dt="2022-02-11T13:47:20.609" v="7387" actId="20577"/>
          <ac:spMkLst>
            <pc:docMk/>
            <pc:sldMk cId="3331538661" sldId="289"/>
            <ac:spMk id="2" creationId="{13350333-FF6F-43F9-BEEF-0694EE00AE02}"/>
          </ac:spMkLst>
        </pc:spChg>
      </pc:sldChg>
      <pc:sldChg chg="modSp add mod">
        <pc:chgData name="Juhana Malme" userId="7aaebd6c-4595-4a78-b90f-a4ac31056ff8" providerId="ADAL" clId="{C66EDBEB-C516-4A82-BAF5-63B92B093ADF}" dt="2022-02-11T13:48:25.727" v="7397" actId="20577"/>
        <pc:sldMkLst>
          <pc:docMk/>
          <pc:sldMk cId="3148367806" sldId="290"/>
        </pc:sldMkLst>
        <pc:spChg chg="mod">
          <ac:chgData name="Juhana Malme" userId="7aaebd6c-4595-4a78-b90f-a4ac31056ff8" providerId="ADAL" clId="{C66EDBEB-C516-4A82-BAF5-63B92B093ADF}" dt="2022-02-11T13:48:25.727" v="7397" actId="20577"/>
          <ac:spMkLst>
            <pc:docMk/>
            <pc:sldMk cId="3148367806" sldId="290"/>
            <ac:spMk id="2" creationId="{13350333-FF6F-43F9-BEEF-0694EE00AE02}"/>
          </ac:spMkLst>
        </pc:spChg>
      </pc:sldChg>
    </pc:docChg>
  </pc:docChgLst>
  <pc:docChgLst>
    <pc:chgData name="Juhana Malme" userId="7aaebd6c-4595-4a78-b90f-a4ac31056ff8" providerId="ADAL" clId="{ACCA935C-A563-45BD-8C43-261EAD096199}"/>
    <pc:docChg chg="custSel addSld delSld modSld addMainMaster">
      <pc:chgData name="Juhana Malme" userId="7aaebd6c-4595-4a78-b90f-a4ac31056ff8" providerId="ADAL" clId="{ACCA935C-A563-45BD-8C43-261EAD096199}" dt="2022-02-09T13:32:02.127" v="4781" actId="20577"/>
      <pc:docMkLst>
        <pc:docMk/>
      </pc:docMkLst>
      <pc:sldChg chg="addSp delSp modSp del mod">
        <pc:chgData name="Juhana Malme" userId="7aaebd6c-4595-4a78-b90f-a4ac31056ff8" providerId="ADAL" clId="{ACCA935C-A563-45BD-8C43-261EAD096199}" dt="2022-01-26T11:53:04.025" v="137" actId="2696"/>
        <pc:sldMkLst>
          <pc:docMk/>
          <pc:sldMk cId="0" sldId="256"/>
        </pc:sldMkLst>
        <pc:spChg chg="del">
          <ac:chgData name="Juhana Malme" userId="7aaebd6c-4595-4a78-b90f-a4ac31056ff8" providerId="ADAL" clId="{ACCA935C-A563-45BD-8C43-261EAD096199}" dt="2022-01-26T11:52:44.619" v="134" actId="478"/>
          <ac:spMkLst>
            <pc:docMk/>
            <pc:sldMk cId="0" sldId="256"/>
            <ac:spMk id="2" creationId="{00000000-0000-0000-0000-000000000000}"/>
          </ac:spMkLst>
        </pc:spChg>
        <pc:spChg chg="del">
          <ac:chgData name="Juhana Malme" userId="7aaebd6c-4595-4a78-b90f-a4ac31056ff8" providerId="ADAL" clId="{ACCA935C-A563-45BD-8C43-261EAD096199}" dt="2022-01-26T11:52:44.619" v="134" actId="478"/>
          <ac:spMkLst>
            <pc:docMk/>
            <pc:sldMk cId="0" sldId="256"/>
            <ac:spMk id="3" creationId="{00000000-0000-0000-0000-000000000000}"/>
          </ac:spMkLst>
        </pc:spChg>
        <pc:spChg chg="del">
          <ac:chgData name="Juhana Malme" userId="7aaebd6c-4595-4a78-b90f-a4ac31056ff8" providerId="ADAL" clId="{ACCA935C-A563-45BD-8C43-261EAD096199}" dt="2022-01-26T11:52:44.619" v="134" actId="478"/>
          <ac:spMkLst>
            <pc:docMk/>
            <pc:sldMk cId="0" sldId="256"/>
            <ac:spMk id="4" creationId="{00000000-0000-0000-0000-000000000000}"/>
          </ac:spMkLst>
        </pc:spChg>
        <pc:spChg chg="del">
          <ac:chgData name="Juhana Malme" userId="7aaebd6c-4595-4a78-b90f-a4ac31056ff8" providerId="ADAL" clId="{ACCA935C-A563-45BD-8C43-261EAD096199}" dt="2022-01-26T11:52:44.619" v="134" actId="478"/>
          <ac:spMkLst>
            <pc:docMk/>
            <pc:sldMk cId="0" sldId="256"/>
            <ac:spMk id="5" creationId="{00000000-0000-0000-0000-000000000000}"/>
          </ac:spMkLst>
        </pc:spChg>
        <pc:spChg chg="del">
          <ac:chgData name="Juhana Malme" userId="7aaebd6c-4595-4a78-b90f-a4ac31056ff8" providerId="ADAL" clId="{ACCA935C-A563-45BD-8C43-261EAD096199}" dt="2022-01-26T11:52:44.619" v="134" actId="478"/>
          <ac:spMkLst>
            <pc:docMk/>
            <pc:sldMk cId="0" sldId="256"/>
            <ac:spMk id="6" creationId="{00000000-0000-0000-0000-000000000000}"/>
          </ac:spMkLst>
        </pc:spChg>
        <pc:spChg chg="del">
          <ac:chgData name="Juhana Malme" userId="7aaebd6c-4595-4a78-b90f-a4ac31056ff8" providerId="ADAL" clId="{ACCA935C-A563-45BD-8C43-261EAD096199}" dt="2022-01-26T11:52:44.619" v="134" actId="478"/>
          <ac:spMkLst>
            <pc:docMk/>
            <pc:sldMk cId="0" sldId="256"/>
            <ac:spMk id="7" creationId="{00000000-0000-0000-0000-000000000000}"/>
          </ac:spMkLst>
        </pc:spChg>
        <pc:spChg chg="add mod">
          <ac:chgData name="Juhana Malme" userId="7aaebd6c-4595-4a78-b90f-a4ac31056ff8" providerId="ADAL" clId="{ACCA935C-A563-45BD-8C43-261EAD096199}" dt="2022-01-26T11:52:44.619" v="134" actId="478"/>
          <ac:spMkLst>
            <pc:docMk/>
            <pc:sldMk cId="0" sldId="256"/>
            <ac:spMk id="9" creationId="{915FD229-E6F9-418B-83D0-A4F7E814F55A}"/>
          </ac:spMkLst>
        </pc:spChg>
      </pc:sldChg>
      <pc:sldChg chg="addSp delSp modSp mod modNotesTx">
        <pc:chgData name="Juhana Malme" userId="7aaebd6c-4595-4a78-b90f-a4ac31056ff8" providerId="ADAL" clId="{ACCA935C-A563-45BD-8C43-261EAD096199}" dt="2022-02-08T06:37:17.977" v="1262" actId="20577"/>
        <pc:sldMkLst>
          <pc:docMk/>
          <pc:sldMk cId="0" sldId="259"/>
        </pc:sldMkLst>
        <pc:spChg chg="del">
          <ac:chgData name="Juhana Malme" userId="7aaebd6c-4595-4a78-b90f-a4ac31056ff8" providerId="ADAL" clId="{ACCA935C-A563-45BD-8C43-261EAD096199}" dt="2022-01-26T11:38:17.170" v="0" actId="478"/>
          <ac:spMkLst>
            <pc:docMk/>
            <pc:sldMk cId="0" sldId="259"/>
            <ac:spMk id="2" creationId="{00000000-0000-0000-0000-000000000000}"/>
          </ac:spMkLst>
        </pc:spChg>
        <pc:spChg chg="del mod">
          <ac:chgData name="Juhana Malme" userId="7aaebd6c-4595-4a78-b90f-a4ac31056ff8" providerId="ADAL" clId="{ACCA935C-A563-45BD-8C43-261EAD096199}" dt="2022-01-26T11:38:25.058" v="2" actId="478"/>
          <ac:spMkLst>
            <pc:docMk/>
            <pc:sldMk cId="0" sldId="259"/>
            <ac:spMk id="4" creationId="{00000000-0000-0000-0000-000000000000}"/>
          </ac:spMkLst>
        </pc:spChg>
        <pc:spChg chg="del">
          <ac:chgData name="Juhana Malme" userId="7aaebd6c-4595-4a78-b90f-a4ac31056ff8" providerId="ADAL" clId="{ACCA935C-A563-45BD-8C43-261EAD096199}" dt="2022-01-26T11:38:28.081" v="5" actId="478"/>
          <ac:spMkLst>
            <pc:docMk/>
            <pc:sldMk cId="0" sldId="259"/>
            <ac:spMk id="5" creationId="{00000000-0000-0000-0000-000000000000}"/>
          </ac:spMkLst>
        </pc:spChg>
        <pc:spChg chg="del mod">
          <ac:chgData name="Juhana Malme" userId="7aaebd6c-4595-4a78-b90f-a4ac31056ff8" providerId="ADAL" clId="{ACCA935C-A563-45BD-8C43-261EAD096199}" dt="2022-01-26T11:38:26.557" v="4" actId="478"/>
          <ac:spMkLst>
            <pc:docMk/>
            <pc:sldMk cId="0" sldId="259"/>
            <ac:spMk id="6" creationId="{00000000-0000-0000-0000-000000000000}"/>
          </ac:spMkLst>
        </pc:spChg>
        <pc:picChg chg="add mod">
          <ac:chgData name="Juhana Malme" userId="7aaebd6c-4595-4a78-b90f-a4ac31056ff8" providerId="ADAL" clId="{ACCA935C-A563-45BD-8C43-261EAD096199}" dt="2022-01-26T11:44:50.230" v="29" actId="1076"/>
          <ac:picMkLst>
            <pc:docMk/>
            <pc:sldMk cId="0" sldId="259"/>
            <ac:picMk id="8" creationId="{3DCBE6A5-F3A2-4CDB-A18F-BA2630715C7E}"/>
          </ac:picMkLst>
        </pc:picChg>
      </pc:sldChg>
      <pc:sldChg chg="addSp delSp modSp mod modNotesTx">
        <pc:chgData name="Juhana Malme" userId="7aaebd6c-4595-4a78-b90f-a4ac31056ff8" providerId="ADAL" clId="{ACCA935C-A563-45BD-8C43-261EAD096199}" dt="2022-02-08T09:40:40.954" v="1987" actId="20577"/>
        <pc:sldMkLst>
          <pc:docMk/>
          <pc:sldMk cId="0" sldId="261"/>
        </pc:sldMkLst>
        <pc:spChg chg="del">
          <ac:chgData name="Juhana Malme" userId="7aaebd6c-4595-4a78-b90f-a4ac31056ff8" providerId="ADAL" clId="{ACCA935C-A563-45BD-8C43-261EAD096199}" dt="2022-01-26T11:41:30.655" v="15" actId="478"/>
          <ac:spMkLst>
            <pc:docMk/>
            <pc:sldMk cId="0" sldId="261"/>
            <ac:spMk id="2" creationId="{00000000-0000-0000-0000-000000000000}"/>
          </ac:spMkLst>
        </pc:spChg>
        <pc:spChg chg="del">
          <ac:chgData name="Juhana Malme" userId="7aaebd6c-4595-4a78-b90f-a4ac31056ff8" providerId="ADAL" clId="{ACCA935C-A563-45BD-8C43-261EAD096199}" dt="2022-01-26T11:41:25.013" v="14" actId="478"/>
          <ac:spMkLst>
            <pc:docMk/>
            <pc:sldMk cId="0" sldId="261"/>
            <ac:spMk id="3" creationId="{00000000-0000-0000-0000-000000000000}"/>
          </ac:spMkLst>
        </pc:spChg>
        <pc:spChg chg="del">
          <ac:chgData name="Juhana Malme" userId="7aaebd6c-4595-4a78-b90f-a4ac31056ff8" providerId="ADAL" clId="{ACCA935C-A563-45BD-8C43-261EAD096199}" dt="2022-01-26T11:41:25.013" v="14" actId="478"/>
          <ac:spMkLst>
            <pc:docMk/>
            <pc:sldMk cId="0" sldId="261"/>
            <ac:spMk id="4" creationId="{00000000-0000-0000-0000-000000000000}"/>
          </ac:spMkLst>
        </pc:spChg>
        <pc:spChg chg="del">
          <ac:chgData name="Juhana Malme" userId="7aaebd6c-4595-4a78-b90f-a4ac31056ff8" providerId="ADAL" clId="{ACCA935C-A563-45BD-8C43-261EAD096199}" dt="2022-01-26T11:41:25.013" v="14" actId="478"/>
          <ac:spMkLst>
            <pc:docMk/>
            <pc:sldMk cId="0" sldId="261"/>
            <ac:spMk id="5" creationId="{00000000-0000-0000-0000-000000000000}"/>
          </ac:spMkLst>
        </pc:spChg>
        <pc:spChg chg="del">
          <ac:chgData name="Juhana Malme" userId="7aaebd6c-4595-4a78-b90f-a4ac31056ff8" providerId="ADAL" clId="{ACCA935C-A563-45BD-8C43-261EAD096199}" dt="2022-01-26T11:41:25.013" v="14" actId="478"/>
          <ac:spMkLst>
            <pc:docMk/>
            <pc:sldMk cId="0" sldId="261"/>
            <ac:spMk id="6" creationId="{00000000-0000-0000-0000-000000000000}"/>
          </ac:spMkLst>
        </pc:spChg>
        <pc:picChg chg="add mod">
          <ac:chgData name="Juhana Malme" userId="7aaebd6c-4595-4a78-b90f-a4ac31056ff8" providerId="ADAL" clId="{ACCA935C-A563-45BD-8C43-261EAD096199}" dt="2022-01-26T11:42:33.154" v="26" actId="962"/>
          <ac:picMkLst>
            <pc:docMk/>
            <pc:sldMk cId="0" sldId="261"/>
            <ac:picMk id="8" creationId="{A21C6808-3424-4993-BAB4-ADA1F41EA5BE}"/>
          </ac:picMkLst>
        </pc:picChg>
      </pc:sldChg>
      <pc:sldChg chg="addSp delSp modSp mod modNotesTx">
        <pc:chgData name="Juhana Malme" userId="7aaebd6c-4595-4a78-b90f-a4ac31056ff8" providerId="ADAL" clId="{ACCA935C-A563-45BD-8C43-261EAD096199}" dt="2022-02-09T12:53:04.925" v="2810" actId="20577"/>
        <pc:sldMkLst>
          <pc:docMk/>
          <pc:sldMk cId="0" sldId="263"/>
        </pc:sldMkLst>
        <pc:spChg chg="del mod">
          <ac:chgData name="Juhana Malme" userId="7aaebd6c-4595-4a78-b90f-a4ac31056ff8" providerId="ADAL" clId="{ACCA935C-A563-45BD-8C43-261EAD096199}" dt="2022-01-26T11:45:12.906" v="33" actId="478"/>
          <ac:spMkLst>
            <pc:docMk/>
            <pc:sldMk cId="0" sldId="263"/>
            <ac:spMk id="2" creationId="{00000000-0000-0000-0000-000000000000}"/>
          </ac:spMkLst>
        </pc:spChg>
        <pc:spChg chg="del">
          <ac:chgData name="Juhana Malme" userId="7aaebd6c-4595-4a78-b90f-a4ac31056ff8" providerId="ADAL" clId="{ACCA935C-A563-45BD-8C43-261EAD096199}" dt="2022-01-26T11:45:11.906" v="31" actId="478"/>
          <ac:spMkLst>
            <pc:docMk/>
            <pc:sldMk cId="0" sldId="263"/>
            <ac:spMk id="4" creationId="{00000000-0000-0000-0000-000000000000}"/>
          </ac:spMkLst>
        </pc:spChg>
        <pc:spChg chg="del">
          <ac:chgData name="Juhana Malme" userId="7aaebd6c-4595-4a78-b90f-a4ac31056ff8" providerId="ADAL" clId="{ACCA935C-A563-45BD-8C43-261EAD096199}" dt="2022-01-26T11:45:11.906" v="31" actId="478"/>
          <ac:spMkLst>
            <pc:docMk/>
            <pc:sldMk cId="0" sldId="263"/>
            <ac:spMk id="5" creationId="{00000000-0000-0000-0000-000000000000}"/>
          </ac:spMkLst>
        </pc:spChg>
        <pc:spChg chg="del">
          <ac:chgData name="Juhana Malme" userId="7aaebd6c-4595-4a78-b90f-a4ac31056ff8" providerId="ADAL" clId="{ACCA935C-A563-45BD-8C43-261EAD096199}" dt="2022-01-26T11:45:11.906" v="31" actId="478"/>
          <ac:spMkLst>
            <pc:docMk/>
            <pc:sldMk cId="0" sldId="263"/>
            <ac:spMk id="6" creationId="{00000000-0000-0000-0000-000000000000}"/>
          </ac:spMkLst>
        </pc:spChg>
        <pc:spChg chg="del">
          <ac:chgData name="Juhana Malme" userId="7aaebd6c-4595-4a78-b90f-a4ac31056ff8" providerId="ADAL" clId="{ACCA935C-A563-45BD-8C43-261EAD096199}" dt="2022-01-26T11:45:11.906" v="31" actId="478"/>
          <ac:spMkLst>
            <pc:docMk/>
            <pc:sldMk cId="0" sldId="263"/>
            <ac:spMk id="7" creationId="{00000000-0000-0000-0000-000000000000}"/>
          </ac:spMkLst>
        </pc:spChg>
        <pc:picChg chg="add mod">
          <ac:chgData name="Juhana Malme" userId="7aaebd6c-4595-4a78-b90f-a4ac31056ff8" providerId="ADAL" clId="{ACCA935C-A563-45BD-8C43-261EAD096199}" dt="2022-01-26T11:45:32.733" v="38" actId="962"/>
          <ac:picMkLst>
            <pc:docMk/>
            <pc:sldMk cId="0" sldId="263"/>
            <ac:picMk id="9" creationId="{DC8702AA-4684-48ED-8828-B7FF3A4C9484}"/>
          </ac:picMkLst>
        </pc:picChg>
      </pc:sldChg>
      <pc:sldChg chg="addSp delSp modSp mod modNotesTx">
        <pc:chgData name="Juhana Malme" userId="7aaebd6c-4595-4a78-b90f-a4ac31056ff8" providerId="ADAL" clId="{ACCA935C-A563-45BD-8C43-261EAD096199}" dt="2022-02-09T13:07:01.701" v="3599" actId="20577"/>
        <pc:sldMkLst>
          <pc:docMk/>
          <pc:sldMk cId="0" sldId="265"/>
        </pc:sldMkLst>
        <pc:spChg chg="del mod">
          <ac:chgData name="Juhana Malme" userId="7aaebd6c-4595-4a78-b90f-a4ac31056ff8" providerId="ADAL" clId="{ACCA935C-A563-45BD-8C43-261EAD096199}" dt="2022-01-26T11:45:48.380" v="41" actId="478"/>
          <ac:spMkLst>
            <pc:docMk/>
            <pc:sldMk cId="0" sldId="265"/>
            <ac:spMk id="2" creationId="{00000000-0000-0000-0000-000000000000}"/>
          </ac:spMkLst>
        </pc:spChg>
        <pc:spChg chg="del">
          <ac:chgData name="Juhana Malme" userId="7aaebd6c-4595-4a78-b90f-a4ac31056ff8" providerId="ADAL" clId="{ACCA935C-A563-45BD-8C43-261EAD096199}" dt="2022-01-26T11:45:46.510" v="39" actId="478"/>
          <ac:spMkLst>
            <pc:docMk/>
            <pc:sldMk cId="0" sldId="265"/>
            <ac:spMk id="4" creationId="{00000000-0000-0000-0000-000000000000}"/>
          </ac:spMkLst>
        </pc:spChg>
        <pc:spChg chg="del">
          <ac:chgData name="Juhana Malme" userId="7aaebd6c-4595-4a78-b90f-a4ac31056ff8" providerId="ADAL" clId="{ACCA935C-A563-45BD-8C43-261EAD096199}" dt="2022-01-26T11:45:46.510" v="39" actId="478"/>
          <ac:spMkLst>
            <pc:docMk/>
            <pc:sldMk cId="0" sldId="265"/>
            <ac:spMk id="5" creationId="{00000000-0000-0000-0000-000000000000}"/>
          </ac:spMkLst>
        </pc:spChg>
        <pc:spChg chg="del">
          <ac:chgData name="Juhana Malme" userId="7aaebd6c-4595-4a78-b90f-a4ac31056ff8" providerId="ADAL" clId="{ACCA935C-A563-45BD-8C43-261EAD096199}" dt="2022-01-26T11:45:46.510" v="39" actId="478"/>
          <ac:spMkLst>
            <pc:docMk/>
            <pc:sldMk cId="0" sldId="265"/>
            <ac:spMk id="6" creationId="{00000000-0000-0000-0000-000000000000}"/>
          </ac:spMkLst>
        </pc:spChg>
        <pc:picChg chg="add mod">
          <ac:chgData name="Juhana Malme" userId="7aaebd6c-4595-4a78-b90f-a4ac31056ff8" providerId="ADAL" clId="{ACCA935C-A563-45BD-8C43-261EAD096199}" dt="2022-01-26T11:46:01.369" v="46" actId="962"/>
          <ac:picMkLst>
            <pc:docMk/>
            <pc:sldMk cId="0" sldId="265"/>
            <ac:picMk id="8" creationId="{16D2A4AB-36C3-4D4F-8394-4A9FFD1B42DF}"/>
          </ac:picMkLst>
        </pc:picChg>
      </pc:sldChg>
      <pc:sldChg chg="addSp delSp modSp mod">
        <pc:chgData name="Juhana Malme" userId="7aaebd6c-4595-4a78-b90f-a4ac31056ff8" providerId="ADAL" clId="{ACCA935C-A563-45BD-8C43-261EAD096199}" dt="2022-01-26T11:46:27.376" v="54" actId="962"/>
        <pc:sldMkLst>
          <pc:docMk/>
          <pc:sldMk cId="0" sldId="267"/>
        </pc:sldMkLst>
        <pc:spChg chg="del mod">
          <ac:chgData name="Juhana Malme" userId="7aaebd6c-4595-4a78-b90f-a4ac31056ff8" providerId="ADAL" clId="{ACCA935C-A563-45BD-8C43-261EAD096199}" dt="2022-01-26T11:46:11.487" v="49" actId="478"/>
          <ac:spMkLst>
            <pc:docMk/>
            <pc:sldMk cId="0" sldId="267"/>
            <ac:spMk id="2" creationId="{00000000-0000-0000-0000-000000000000}"/>
          </ac:spMkLst>
        </pc:spChg>
        <pc:spChg chg="del">
          <ac:chgData name="Juhana Malme" userId="7aaebd6c-4595-4a78-b90f-a4ac31056ff8" providerId="ADAL" clId="{ACCA935C-A563-45BD-8C43-261EAD096199}" dt="2022-01-26T11:46:10.976" v="47" actId="478"/>
          <ac:spMkLst>
            <pc:docMk/>
            <pc:sldMk cId="0" sldId="267"/>
            <ac:spMk id="4" creationId="{00000000-0000-0000-0000-000000000000}"/>
          </ac:spMkLst>
        </pc:spChg>
        <pc:spChg chg="del">
          <ac:chgData name="Juhana Malme" userId="7aaebd6c-4595-4a78-b90f-a4ac31056ff8" providerId="ADAL" clId="{ACCA935C-A563-45BD-8C43-261EAD096199}" dt="2022-01-26T11:46:10.976" v="47" actId="478"/>
          <ac:spMkLst>
            <pc:docMk/>
            <pc:sldMk cId="0" sldId="267"/>
            <ac:spMk id="5" creationId="{00000000-0000-0000-0000-000000000000}"/>
          </ac:spMkLst>
        </pc:spChg>
        <pc:spChg chg="del">
          <ac:chgData name="Juhana Malme" userId="7aaebd6c-4595-4a78-b90f-a4ac31056ff8" providerId="ADAL" clId="{ACCA935C-A563-45BD-8C43-261EAD096199}" dt="2022-01-26T11:46:10.976" v="47" actId="478"/>
          <ac:spMkLst>
            <pc:docMk/>
            <pc:sldMk cId="0" sldId="267"/>
            <ac:spMk id="6" creationId="{00000000-0000-0000-0000-000000000000}"/>
          </ac:spMkLst>
        </pc:spChg>
        <pc:picChg chg="add mod">
          <ac:chgData name="Juhana Malme" userId="7aaebd6c-4595-4a78-b90f-a4ac31056ff8" providerId="ADAL" clId="{ACCA935C-A563-45BD-8C43-261EAD096199}" dt="2022-01-26T11:46:27.376" v="54" actId="962"/>
          <ac:picMkLst>
            <pc:docMk/>
            <pc:sldMk cId="0" sldId="267"/>
            <ac:picMk id="8" creationId="{5D1C90A6-2BAA-4197-88B9-A68466C86EE2}"/>
          </ac:picMkLst>
        </pc:picChg>
      </pc:sldChg>
      <pc:sldChg chg="addSp delSp modSp mod">
        <pc:chgData name="Juhana Malme" userId="7aaebd6c-4595-4a78-b90f-a4ac31056ff8" providerId="ADAL" clId="{ACCA935C-A563-45BD-8C43-261EAD096199}" dt="2022-01-26T11:47:31.391" v="62" actId="962"/>
        <pc:sldMkLst>
          <pc:docMk/>
          <pc:sldMk cId="0" sldId="269"/>
        </pc:sldMkLst>
        <pc:spChg chg="del">
          <ac:chgData name="Juhana Malme" userId="7aaebd6c-4595-4a78-b90f-a4ac31056ff8" providerId="ADAL" clId="{ACCA935C-A563-45BD-8C43-261EAD096199}" dt="2022-01-26T11:46:51.726" v="57" actId="478"/>
          <ac:spMkLst>
            <pc:docMk/>
            <pc:sldMk cId="0" sldId="269"/>
            <ac:spMk id="2" creationId="{00000000-0000-0000-0000-000000000000}"/>
          </ac:spMkLst>
        </pc:spChg>
        <pc:spChg chg="del">
          <ac:chgData name="Juhana Malme" userId="7aaebd6c-4595-4a78-b90f-a4ac31056ff8" providerId="ADAL" clId="{ACCA935C-A563-45BD-8C43-261EAD096199}" dt="2022-01-26T11:46:35.153" v="55" actId="478"/>
          <ac:spMkLst>
            <pc:docMk/>
            <pc:sldMk cId="0" sldId="269"/>
            <ac:spMk id="3" creationId="{00000000-0000-0000-0000-000000000000}"/>
          </ac:spMkLst>
        </pc:spChg>
        <pc:spChg chg="del">
          <ac:chgData name="Juhana Malme" userId="7aaebd6c-4595-4a78-b90f-a4ac31056ff8" providerId="ADAL" clId="{ACCA935C-A563-45BD-8C43-261EAD096199}" dt="2022-01-26T11:46:35.153" v="55" actId="478"/>
          <ac:spMkLst>
            <pc:docMk/>
            <pc:sldMk cId="0" sldId="269"/>
            <ac:spMk id="4" creationId="{00000000-0000-0000-0000-000000000000}"/>
          </ac:spMkLst>
        </pc:spChg>
        <pc:spChg chg="del">
          <ac:chgData name="Juhana Malme" userId="7aaebd6c-4595-4a78-b90f-a4ac31056ff8" providerId="ADAL" clId="{ACCA935C-A563-45BD-8C43-261EAD096199}" dt="2022-01-26T11:46:35.153" v="55" actId="478"/>
          <ac:spMkLst>
            <pc:docMk/>
            <pc:sldMk cId="0" sldId="269"/>
            <ac:spMk id="5" creationId="{00000000-0000-0000-0000-000000000000}"/>
          </ac:spMkLst>
        </pc:spChg>
        <pc:spChg chg="del">
          <ac:chgData name="Juhana Malme" userId="7aaebd6c-4595-4a78-b90f-a4ac31056ff8" providerId="ADAL" clId="{ACCA935C-A563-45BD-8C43-261EAD096199}" dt="2022-01-26T11:46:35.153" v="55" actId="478"/>
          <ac:spMkLst>
            <pc:docMk/>
            <pc:sldMk cId="0" sldId="269"/>
            <ac:spMk id="6" creationId="{00000000-0000-0000-0000-000000000000}"/>
          </ac:spMkLst>
        </pc:spChg>
        <pc:spChg chg="add del mod">
          <ac:chgData name="Juhana Malme" userId="7aaebd6c-4595-4a78-b90f-a4ac31056ff8" providerId="ADAL" clId="{ACCA935C-A563-45BD-8C43-261EAD096199}" dt="2022-01-26T11:46:38.697" v="56" actId="478"/>
          <ac:spMkLst>
            <pc:docMk/>
            <pc:sldMk cId="0" sldId="269"/>
            <ac:spMk id="8" creationId="{582F7430-AC1B-46FA-8AD6-2D0EF11051C7}"/>
          </ac:spMkLst>
        </pc:spChg>
        <pc:picChg chg="add mod">
          <ac:chgData name="Juhana Malme" userId="7aaebd6c-4595-4a78-b90f-a4ac31056ff8" providerId="ADAL" clId="{ACCA935C-A563-45BD-8C43-261EAD096199}" dt="2022-01-26T11:47:31.391" v="62" actId="962"/>
          <ac:picMkLst>
            <pc:docMk/>
            <pc:sldMk cId="0" sldId="269"/>
            <ac:picMk id="10" creationId="{B687B3C0-C6DE-433A-89DC-E590AB4F0DFA}"/>
          </ac:picMkLst>
        </pc:picChg>
      </pc:sldChg>
      <pc:sldChg chg="addSp delSp modSp mod modNotesTx">
        <pc:chgData name="Juhana Malme" userId="7aaebd6c-4595-4a78-b90f-a4ac31056ff8" providerId="ADAL" clId="{ACCA935C-A563-45BD-8C43-261EAD096199}" dt="2022-02-09T13:19:42.026" v="4460" actId="20577"/>
        <pc:sldMkLst>
          <pc:docMk/>
          <pc:sldMk cId="0" sldId="271"/>
        </pc:sldMkLst>
        <pc:spChg chg="del mod">
          <ac:chgData name="Juhana Malme" userId="7aaebd6c-4595-4a78-b90f-a4ac31056ff8" providerId="ADAL" clId="{ACCA935C-A563-45BD-8C43-261EAD096199}" dt="2022-01-26T11:47:42.852" v="65" actId="478"/>
          <ac:spMkLst>
            <pc:docMk/>
            <pc:sldMk cId="0" sldId="271"/>
            <ac:spMk id="2" creationId="{00000000-0000-0000-0000-000000000000}"/>
          </ac:spMkLst>
        </pc:spChg>
        <pc:spChg chg="del">
          <ac:chgData name="Juhana Malme" userId="7aaebd6c-4595-4a78-b90f-a4ac31056ff8" providerId="ADAL" clId="{ACCA935C-A563-45BD-8C43-261EAD096199}" dt="2022-01-26T11:47:41.540" v="63" actId="478"/>
          <ac:spMkLst>
            <pc:docMk/>
            <pc:sldMk cId="0" sldId="271"/>
            <ac:spMk id="4" creationId="{00000000-0000-0000-0000-000000000000}"/>
          </ac:spMkLst>
        </pc:spChg>
        <pc:spChg chg="del">
          <ac:chgData name="Juhana Malme" userId="7aaebd6c-4595-4a78-b90f-a4ac31056ff8" providerId="ADAL" clId="{ACCA935C-A563-45BD-8C43-261EAD096199}" dt="2022-01-26T11:47:41.540" v="63" actId="478"/>
          <ac:spMkLst>
            <pc:docMk/>
            <pc:sldMk cId="0" sldId="271"/>
            <ac:spMk id="5" creationId="{00000000-0000-0000-0000-000000000000}"/>
          </ac:spMkLst>
        </pc:spChg>
        <pc:spChg chg="del">
          <ac:chgData name="Juhana Malme" userId="7aaebd6c-4595-4a78-b90f-a4ac31056ff8" providerId="ADAL" clId="{ACCA935C-A563-45BD-8C43-261EAD096199}" dt="2022-01-26T11:47:41.540" v="63" actId="478"/>
          <ac:spMkLst>
            <pc:docMk/>
            <pc:sldMk cId="0" sldId="271"/>
            <ac:spMk id="6" creationId="{00000000-0000-0000-0000-000000000000}"/>
          </ac:spMkLst>
        </pc:spChg>
        <pc:picChg chg="add mod">
          <ac:chgData name="Juhana Malme" userId="7aaebd6c-4595-4a78-b90f-a4ac31056ff8" providerId="ADAL" clId="{ACCA935C-A563-45BD-8C43-261EAD096199}" dt="2022-01-26T11:48:04.830" v="70" actId="962"/>
          <ac:picMkLst>
            <pc:docMk/>
            <pc:sldMk cId="0" sldId="271"/>
            <ac:picMk id="8" creationId="{9F1B3B9B-96D5-4210-B0AE-69CD49D729A1}"/>
          </ac:picMkLst>
        </pc:picChg>
      </pc:sldChg>
      <pc:sldChg chg="addSp delSp modSp mod modNotesTx">
        <pc:chgData name="Juhana Malme" userId="7aaebd6c-4595-4a78-b90f-a4ac31056ff8" providerId="ADAL" clId="{ACCA935C-A563-45BD-8C43-261EAD096199}" dt="2022-02-09T13:29:32.910" v="4740" actId="20577"/>
        <pc:sldMkLst>
          <pc:docMk/>
          <pc:sldMk cId="0" sldId="273"/>
        </pc:sldMkLst>
        <pc:spChg chg="del mod">
          <ac:chgData name="Juhana Malme" userId="7aaebd6c-4595-4a78-b90f-a4ac31056ff8" providerId="ADAL" clId="{ACCA935C-A563-45BD-8C43-261EAD096199}" dt="2022-01-26T11:48:14.421" v="73" actId="478"/>
          <ac:spMkLst>
            <pc:docMk/>
            <pc:sldMk cId="0" sldId="273"/>
            <ac:spMk id="2" creationId="{00000000-0000-0000-0000-000000000000}"/>
          </ac:spMkLst>
        </pc:spChg>
        <pc:spChg chg="del">
          <ac:chgData name="Juhana Malme" userId="7aaebd6c-4595-4a78-b90f-a4ac31056ff8" providerId="ADAL" clId="{ACCA935C-A563-45BD-8C43-261EAD096199}" dt="2022-01-26T11:48:13.574" v="71" actId="478"/>
          <ac:spMkLst>
            <pc:docMk/>
            <pc:sldMk cId="0" sldId="273"/>
            <ac:spMk id="4" creationId="{00000000-0000-0000-0000-000000000000}"/>
          </ac:spMkLst>
        </pc:spChg>
        <pc:spChg chg="del">
          <ac:chgData name="Juhana Malme" userId="7aaebd6c-4595-4a78-b90f-a4ac31056ff8" providerId="ADAL" clId="{ACCA935C-A563-45BD-8C43-261EAD096199}" dt="2022-01-26T11:48:13.574" v="71" actId="478"/>
          <ac:spMkLst>
            <pc:docMk/>
            <pc:sldMk cId="0" sldId="273"/>
            <ac:spMk id="5" creationId="{00000000-0000-0000-0000-000000000000}"/>
          </ac:spMkLst>
        </pc:spChg>
        <pc:spChg chg="del">
          <ac:chgData name="Juhana Malme" userId="7aaebd6c-4595-4a78-b90f-a4ac31056ff8" providerId="ADAL" clId="{ACCA935C-A563-45BD-8C43-261EAD096199}" dt="2022-01-26T11:48:13.574" v="71" actId="478"/>
          <ac:spMkLst>
            <pc:docMk/>
            <pc:sldMk cId="0" sldId="273"/>
            <ac:spMk id="6" creationId="{00000000-0000-0000-0000-000000000000}"/>
          </ac:spMkLst>
        </pc:spChg>
        <pc:picChg chg="add mod">
          <ac:chgData name="Juhana Malme" userId="7aaebd6c-4595-4a78-b90f-a4ac31056ff8" providerId="ADAL" clId="{ACCA935C-A563-45BD-8C43-261EAD096199}" dt="2022-01-26T11:48:28.890" v="78" actId="962"/>
          <ac:picMkLst>
            <pc:docMk/>
            <pc:sldMk cId="0" sldId="273"/>
            <ac:picMk id="8" creationId="{0B76406E-9C1A-4C45-845D-56111148DDE8}"/>
          </ac:picMkLst>
        </pc:picChg>
      </pc:sldChg>
      <pc:sldChg chg="addSp delSp modSp mod modNotesTx">
        <pc:chgData name="Juhana Malme" userId="7aaebd6c-4595-4a78-b90f-a4ac31056ff8" providerId="ADAL" clId="{ACCA935C-A563-45BD-8C43-261EAD096199}" dt="2022-02-09T13:31:10.944" v="4770" actId="5793"/>
        <pc:sldMkLst>
          <pc:docMk/>
          <pc:sldMk cId="0" sldId="275"/>
        </pc:sldMkLst>
        <pc:spChg chg="del mod">
          <ac:chgData name="Juhana Malme" userId="7aaebd6c-4595-4a78-b90f-a4ac31056ff8" providerId="ADAL" clId="{ACCA935C-A563-45BD-8C43-261EAD096199}" dt="2022-01-26T11:48:38.862" v="81" actId="478"/>
          <ac:spMkLst>
            <pc:docMk/>
            <pc:sldMk cId="0" sldId="275"/>
            <ac:spMk id="2" creationId="{00000000-0000-0000-0000-000000000000}"/>
          </ac:spMkLst>
        </pc:spChg>
        <pc:spChg chg="del">
          <ac:chgData name="Juhana Malme" userId="7aaebd6c-4595-4a78-b90f-a4ac31056ff8" providerId="ADAL" clId="{ACCA935C-A563-45BD-8C43-261EAD096199}" dt="2022-01-26T11:48:37.889" v="79" actId="478"/>
          <ac:spMkLst>
            <pc:docMk/>
            <pc:sldMk cId="0" sldId="275"/>
            <ac:spMk id="4" creationId="{00000000-0000-0000-0000-000000000000}"/>
          </ac:spMkLst>
        </pc:spChg>
        <pc:spChg chg="del">
          <ac:chgData name="Juhana Malme" userId="7aaebd6c-4595-4a78-b90f-a4ac31056ff8" providerId="ADAL" clId="{ACCA935C-A563-45BD-8C43-261EAD096199}" dt="2022-01-26T11:48:37.889" v="79" actId="478"/>
          <ac:spMkLst>
            <pc:docMk/>
            <pc:sldMk cId="0" sldId="275"/>
            <ac:spMk id="5" creationId="{00000000-0000-0000-0000-000000000000}"/>
          </ac:spMkLst>
        </pc:spChg>
        <pc:spChg chg="del">
          <ac:chgData name="Juhana Malme" userId="7aaebd6c-4595-4a78-b90f-a4ac31056ff8" providerId="ADAL" clId="{ACCA935C-A563-45BD-8C43-261EAD096199}" dt="2022-01-26T11:48:37.889" v="79" actId="478"/>
          <ac:spMkLst>
            <pc:docMk/>
            <pc:sldMk cId="0" sldId="275"/>
            <ac:spMk id="6" creationId="{00000000-0000-0000-0000-000000000000}"/>
          </ac:spMkLst>
        </pc:spChg>
        <pc:picChg chg="add mod">
          <ac:chgData name="Juhana Malme" userId="7aaebd6c-4595-4a78-b90f-a4ac31056ff8" providerId="ADAL" clId="{ACCA935C-A563-45BD-8C43-261EAD096199}" dt="2022-01-26T11:48:52.492" v="86" actId="962"/>
          <ac:picMkLst>
            <pc:docMk/>
            <pc:sldMk cId="0" sldId="275"/>
            <ac:picMk id="8" creationId="{0789C19C-DA54-4FF3-8AB0-843C95CC7B71}"/>
          </ac:picMkLst>
        </pc:picChg>
      </pc:sldChg>
      <pc:sldChg chg="addSp delSp modSp mod modNotesTx">
        <pc:chgData name="Juhana Malme" userId="7aaebd6c-4595-4a78-b90f-a4ac31056ff8" providerId="ADAL" clId="{ACCA935C-A563-45BD-8C43-261EAD096199}" dt="2022-02-09T13:32:02.127" v="4781" actId="20577"/>
        <pc:sldMkLst>
          <pc:docMk/>
          <pc:sldMk cId="0" sldId="277"/>
        </pc:sldMkLst>
        <pc:spChg chg="del mod">
          <ac:chgData name="Juhana Malme" userId="7aaebd6c-4595-4a78-b90f-a4ac31056ff8" providerId="ADAL" clId="{ACCA935C-A563-45BD-8C43-261EAD096199}" dt="2022-01-26T11:48:59.959" v="89" actId="478"/>
          <ac:spMkLst>
            <pc:docMk/>
            <pc:sldMk cId="0" sldId="277"/>
            <ac:spMk id="2" creationId="{00000000-0000-0000-0000-000000000000}"/>
          </ac:spMkLst>
        </pc:spChg>
        <pc:spChg chg="del">
          <ac:chgData name="Juhana Malme" userId="7aaebd6c-4595-4a78-b90f-a4ac31056ff8" providerId="ADAL" clId="{ACCA935C-A563-45BD-8C43-261EAD096199}" dt="2022-01-26T11:48:59.308" v="87" actId="478"/>
          <ac:spMkLst>
            <pc:docMk/>
            <pc:sldMk cId="0" sldId="277"/>
            <ac:spMk id="4" creationId="{00000000-0000-0000-0000-000000000000}"/>
          </ac:spMkLst>
        </pc:spChg>
        <pc:spChg chg="del">
          <ac:chgData name="Juhana Malme" userId="7aaebd6c-4595-4a78-b90f-a4ac31056ff8" providerId="ADAL" clId="{ACCA935C-A563-45BD-8C43-261EAD096199}" dt="2022-01-26T11:48:59.308" v="87" actId="478"/>
          <ac:spMkLst>
            <pc:docMk/>
            <pc:sldMk cId="0" sldId="277"/>
            <ac:spMk id="5" creationId="{00000000-0000-0000-0000-000000000000}"/>
          </ac:spMkLst>
        </pc:spChg>
        <pc:spChg chg="del">
          <ac:chgData name="Juhana Malme" userId="7aaebd6c-4595-4a78-b90f-a4ac31056ff8" providerId="ADAL" clId="{ACCA935C-A563-45BD-8C43-261EAD096199}" dt="2022-01-26T11:48:59.308" v="87" actId="478"/>
          <ac:spMkLst>
            <pc:docMk/>
            <pc:sldMk cId="0" sldId="277"/>
            <ac:spMk id="6" creationId="{00000000-0000-0000-0000-000000000000}"/>
          </ac:spMkLst>
        </pc:spChg>
        <pc:picChg chg="add mod">
          <ac:chgData name="Juhana Malme" userId="7aaebd6c-4595-4a78-b90f-a4ac31056ff8" providerId="ADAL" clId="{ACCA935C-A563-45BD-8C43-261EAD096199}" dt="2022-01-26T11:49:11.230" v="94" actId="962"/>
          <ac:picMkLst>
            <pc:docMk/>
            <pc:sldMk cId="0" sldId="277"/>
            <ac:picMk id="8" creationId="{33B093F3-6FEA-4418-AA92-A3A4652992DD}"/>
          </ac:picMkLst>
        </pc:picChg>
      </pc:sldChg>
      <pc:sldChg chg="addSp delSp modSp mod">
        <pc:chgData name="Juhana Malme" userId="7aaebd6c-4595-4a78-b90f-a4ac31056ff8" providerId="ADAL" clId="{ACCA935C-A563-45BD-8C43-261EAD096199}" dt="2022-01-26T11:49:37.307" v="101" actId="962"/>
        <pc:sldMkLst>
          <pc:docMk/>
          <pc:sldMk cId="0" sldId="279"/>
        </pc:sldMkLst>
        <pc:spChg chg="del">
          <ac:chgData name="Juhana Malme" userId="7aaebd6c-4595-4a78-b90f-a4ac31056ff8" providerId="ADAL" clId="{ACCA935C-A563-45BD-8C43-261EAD096199}" dt="2022-01-26T11:49:23.040" v="96" actId="478"/>
          <ac:spMkLst>
            <pc:docMk/>
            <pc:sldMk cId="0" sldId="279"/>
            <ac:spMk id="2" creationId="{00000000-0000-0000-0000-000000000000}"/>
          </ac:spMkLst>
        </pc:spChg>
        <pc:spChg chg="del">
          <ac:chgData name="Juhana Malme" userId="7aaebd6c-4595-4a78-b90f-a4ac31056ff8" providerId="ADAL" clId="{ACCA935C-A563-45BD-8C43-261EAD096199}" dt="2022-01-26T11:49:20.320" v="95" actId="478"/>
          <ac:spMkLst>
            <pc:docMk/>
            <pc:sldMk cId="0" sldId="279"/>
            <ac:spMk id="4" creationId="{00000000-0000-0000-0000-000000000000}"/>
          </ac:spMkLst>
        </pc:spChg>
        <pc:spChg chg="del">
          <ac:chgData name="Juhana Malme" userId="7aaebd6c-4595-4a78-b90f-a4ac31056ff8" providerId="ADAL" clId="{ACCA935C-A563-45BD-8C43-261EAD096199}" dt="2022-01-26T11:49:20.320" v="95" actId="478"/>
          <ac:spMkLst>
            <pc:docMk/>
            <pc:sldMk cId="0" sldId="279"/>
            <ac:spMk id="5" creationId="{00000000-0000-0000-0000-000000000000}"/>
          </ac:spMkLst>
        </pc:spChg>
        <pc:spChg chg="del">
          <ac:chgData name="Juhana Malme" userId="7aaebd6c-4595-4a78-b90f-a4ac31056ff8" providerId="ADAL" clId="{ACCA935C-A563-45BD-8C43-261EAD096199}" dt="2022-01-26T11:49:20.320" v="95" actId="478"/>
          <ac:spMkLst>
            <pc:docMk/>
            <pc:sldMk cId="0" sldId="279"/>
            <ac:spMk id="6" creationId="{00000000-0000-0000-0000-000000000000}"/>
          </ac:spMkLst>
        </pc:spChg>
        <pc:picChg chg="add mod">
          <ac:chgData name="Juhana Malme" userId="7aaebd6c-4595-4a78-b90f-a4ac31056ff8" providerId="ADAL" clId="{ACCA935C-A563-45BD-8C43-261EAD096199}" dt="2022-01-26T11:49:37.307" v="101" actId="962"/>
          <ac:picMkLst>
            <pc:docMk/>
            <pc:sldMk cId="0" sldId="279"/>
            <ac:picMk id="8" creationId="{4D5B0D35-0AA4-4F5C-8A6B-ABB4C12AC4B8}"/>
          </ac:picMkLst>
        </pc:picChg>
      </pc:sldChg>
      <pc:sldChg chg="addSp delSp modSp mod">
        <pc:chgData name="Juhana Malme" userId="7aaebd6c-4595-4a78-b90f-a4ac31056ff8" providerId="ADAL" clId="{ACCA935C-A563-45BD-8C43-261EAD096199}" dt="2022-01-26T11:50:00.403" v="108" actId="962"/>
        <pc:sldMkLst>
          <pc:docMk/>
          <pc:sldMk cId="0" sldId="281"/>
        </pc:sldMkLst>
        <pc:spChg chg="del">
          <ac:chgData name="Juhana Malme" userId="7aaebd6c-4595-4a78-b90f-a4ac31056ff8" providerId="ADAL" clId="{ACCA935C-A563-45BD-8C43-261EAD096199}" dt="2022-01-26T11:49:45.990" v="103" actId="478"/>
          <ac:spMkLst>
            <pc:docMk/>
            <pc:sldMk cId="0" sldId="281"/>
            <ac:spMk id="2" creationId="{00000000-0000-0000-0000-000000000000}"/>
          </ac:spMkLst>
        </pc:spChg>
        <pc:spChg chg="del">
          <ac:chgData name="Juhana Malme" userId="7aaebd6c-4595-4a78-b90f-a4ac31056ff8" providerId="ADAL" clId="{ACCA935C-A563-45BD-8C43-261EAD096199}" dt="2022-01-26T11:49:44.736" v="102" actId="478"/>
          <ac:spMkLst>
            <pc:docMk/>
            <pc:sldMk cId="0" sldId="281"/>
            <ac:spMk id="4" creationId="{00000000-0000-0000-0000-000000000000}"/>
          </ac:spMkLst>
        </pc:spChg>
        <pc:spChg chg="del">
          <ac:chgData name="Juhana Malme" userId="7aaebd6c-4595-4a78-b90f-a4ac31056ff8" providerId="ADAL" clId="{ACCA935C-A563-45BD-8C43-261EAD096199}" dt="2022-01-26T11:49:44.736" v="102" actId="478"/>
          <ac:spMkLst>
            <pc:docMk/>
            <pc:sldMk cId="0" sldId="281"/>
            <ac:spMk id="5" creationId="{00000000-0000-0000-0000-000000000000}"/>
          </ac:spMkLst>
        </pc:spChg>
        <pc:spChg chg="del">
          <ac:chgData name="Juhana Malme" userId="7aaebd6c-4595-4a78-b90f-a4ac31056ff8" providerId="ADAL" clId="{ACCA935C-A563-45BD-8C43-261EAD096199}" dt="2022-01-26T11:49:44.736" v="102" actId="478"/>
          <ac:spMkLst>
            <pc:docMk/>
            <pc:sldMk cId="0" sldId="281"/>
            <ac:spMk id="6" creationId="{00000000-0000-0000-0000-000000000000}"/>
          </ac:spMkLst>
        </pc:spChg>
        <pc:picChg chg="add mod">
          <ac:chgData name="Juhana Malme" userId="7aaebd6c-4595-4a78-b90f-a4ac31056ff8" providerId="ADAL" clId="{ACCA935C-A563-45BD-8C43-261EAD096199}" dt="2022-01-26T11:50:00.403" v="108" actId="962"/>
          <ac:picMkLst>
            <pc:docMk/>
            <pc:sldMk cId="0" sldId="281"/>
            <ac:picMk id="8" creationId="{5B6C72E4-43BF-4ED6-9ABB-D787F0EBB624}"/>
          </ac:picMkLst>
        </pc:picChg>
      </pc:sldChg>
      <pc:sldChg chg="delSp modSp del mod">
        <pc:chgData name="Juhana Malme" userId="7aaebd6c-4595-4a78-b90f-a4ac31056ff8" providerId="ADAL" clId="{ACCA935C-A563-45BD-8C43-261EAD096199}" dt="2022-01-26T11:52:30.953" v="133" actId="2696"/>
        <pc:sldMkLst>
          <pc:docMk/>
          <pc:sldMk cId="0" sldId="283"/>
        </pc:sldMkLst>
        <pc:spChg chg="del mod">
          <ac:chgData name="Juhana Malme" userId="7aaebd6c-4595-4a78-b90f-a4ac31056ff8" providerId="ADAL" clId="{ACCA935C-A563-45BD-8C43-261EAD096199}" dt="2022-01-26T11:50:12.603" v="110" actId="478"/>
          <ac:spMkLst>
            <pc:docMk/>
            <pc:sldMk cId="0" sldId="283"/>
            <ac:spMk id="2" creationId="{00000000-0000-0000-0000-000000000000}"/>
          </ac:spMkLst>
        </pc:spChg>
        <pc:spChg chg="mod">
          <ac:chgData name="Juhana Malme" userId="7aaebd6c-4595-4a78-b90f-a4ac31056ff8" providerId="ADAL" clId="{ACCA935C-A563-45BD-8C43-261EAD096199}" dt="2022-01-26T11:50:15.091" v="111" actId="1076"/>
          <ac:spMkLst>
            <pc:docMk/>
            <pc:sldMk cId="0" sldId="283"/>
            <ac:spMk id="6" creationId="{00000000-0000-0000-0000-000000000000}"/>
          </ac:spMkLst>
        </pc:spChg>
        <pc:spChg chg="mod">
          <ac:chgData name="Juhana Malme" userId="7aaebd6c-4595-4a78-b90f-a4ac31056ff8" providerId="ADAL" clId="{ACCA935C-A563-45BD-8C43-261EAD096199}" dt="2022-01-26T11:50:16.770" v="112" actId="1076"/>
          <ac:spMkLst>
            <pc:docMk/>
            <pc:sldMk cId="0" sldId="283"/>
            <ac:spMk id="7" creationId="{00000000-0000-0000-0000-000000000000}"/>
          </ac:spMkLst>
        </pc:spChg>
        <pc:spChg chg="del mod">
          <ac:chgData name="Juhana Malme" userId="7aaebd6c-4595-4a78-b90f-a4ac31056ff8" providerId="ADAL" clId="{ACCA935C-A563-45BD-8C43-261EAD096199}" dt="2022-01-26T11:51:44.014" v="124"/>
          <ac:spMkLst>
            <pc:docMk/>
            <pc:sldMk cId="0" sldId="283"/>
            <ac:spMk id="25" creationId="{00000000-0000-0000-0000-000000000000}"/>
          </ac:spMkLst>
        </pc:spChg>
      </pc:sldChg>
      <pc:sldChg chg="new del">
        <pc:chgData name="Juhana Malme" userId="7aaebd6c-4595-4a78-b90f-a4ac31056ff8" providerId="ADAL" clId="{ACCA935C-A563-45BD-8C43-261EAD096199}" dt="2022-01-26T11:50:50.135" v="117" actId="2696"/>
        <pc:sldMkLst>
          <pc:docMk/>
          <pc:sldMk cId="2680219425" sldId="284"/>
        </pc:sldMkLst>
      </pc:sldChg>
      <pc:sldChg chg="new del">
        <pc:chgData name="Juhana Malme" userId="7aaebd6c-4595-4a78-b90f-a4ac31056ff8" providerId="ADAL" clId="{ACCA935C-A563-45BD-8C43-261EAD096199}" dt="2022-01-26T11:51:32.789" v="121" actId="2696"/>
        <pc:sldMkLst>
          <pc:docMk/>
          <pc:sldMk cId="2796513428" sldId="284"/>
        </pc:sldMkLst>
      </pc:sldChg>
      <pc:sldChg chg="new del">
        <pc:chgData name="Juhana Malme" userId="7aaebd6c-4595-4a78-b90f-a4ac31056ff8" providerId="ADAL" clId="{ACCA935C-A563-45BD-8C43-261EAD096199}" dt="2022-01-26T11:50:43.116" v="115" actId="2696"/>
        <pc:sldMkLst>
          <pc:docMk/>
          <pc:sldMk cId="3711873945" sldId="284"/>
        </pc:sldMkLst>
      </pc:sldChg>
      <pc:sldChg chg="modSp add mod">
        <pc:chgData name="Juhana Malme" userId="7aaebd6c-4595-4a78-b90f-a4ac31056ff8" providerId="ADAL" clId="{ACCA935C-A563-45BD-8C43-261EAD096199}" dt="2022-01-26T11:52:20.144" v="132" actId="20577"/>
        <pc:sldMkLst>
          <pc:docMk/>
          <pc:sldMk cId="1425858731" sldId="285"/>
        </pc:sldMkLst>
        <pc:spChg chg="mod">
          <ac:chgData name="Juhana Malme" userId="7aaebd6c-4595-4a78-b90f-a4ac31056ff8" providerId="ADAL" clId="{ACCA935C-A563-45BD-8C43-261EAD096199}" dt="2022-01-26T11:52:20.144" v="132" actId="20577"/>
          <ac:spMkLst>
            <pc:docMk/>
            <pc:sldMk cId="1425858731" sldId="285"/>
            <ac:spMk id="2" creationId="{53DE2BE1-0AEA-4224-9BAB-43BF5DFDB1BD}"/>
          </ac:spMkLst>
        </pc:spChg>
      </pc:sldChg>
      <pc:sldChg chg="modSp add mod modNotesTx">
        <pc:chgData name="Juhana Malme" userId="7aaebd6c-4595-4a78-b90f-a4ac31056ff8" providerId="ADAL" clId="{ACCA935C-A563-45BD-8C43-261EAD096199}" dt="2022-01-26T11:57:15.130" v="303" actId="113"/>
        <pc:sldMkLst>
          <pc:docMk/>
          <pc:sldMk cId="1786014890" sldId="286"/>
        </pc:sldMkLst>
        <pc:spChg chg="mod">
          <ac:chgData name="Juhana Malme" userId="7aaebd6c-4595-4a78-b90f-a4ac31056ff8" providerId="ADAL" clId="{ACCA935C-A563-45BD-8C43-261EAD096199}" dt="2022-01-26T11:53:54.484" v="173" actId="20577"/>
          <ac:spMkLst>
            <pc:docMk/>
            <pc:sldMk cId="1786014890" sldId="286"/>
            <ac:spMk id="2" creationId="{D08D6594-D95A-42F5-B6B9-D281D53E87DC}"/>
          </ac:spMkLst>
        </pc:spChg>
      </pc:sldChg>
      <pc:sldChg chg="add del">
        <pc:chgData name="Juhana Malme" userId="7aaebd6c-4595-4a78-b90f-a4ac31056ff8" providerId="ADAL" clId="{ACCA935C-A563-45BD-8C43-261EAD096199}" dt="2022-01-26T12:49:50.892" v="306" actId="2696"/>
        <pc:sldMkLst>
          <pc:docMk/>
          <pc:sldMk cId="1577933194" sldId="287"/>
        </pc:sldMkLst>
      </pc:sldChg>
      <pc:sldMasterChg chg="add addSldLayout">
        <pc:chgData name="Juhana Malme" userId="7aaebd6c-4595-4a78-b90f-a4ac31056ff8" providerId="ADAL" clId="{ACCA935C-A563-45BD-8C43-261EAD096199}" dt="2022-01-26T11:52:57.683" v="135" actId="27028"/>
        <pc:sldMasterMkLst>
          <pc:docMk/>
          <pc:sldMasterMk cId="0" sldId="2147483666"/>
        </pc:sldMasterMkLst>
        <pc:sldLayoutChg chg="add">
          <pc:chgData name="Juhana Malme" userId="7aaebd6c-4595-4a78-b90f-a4ac31056ff8" providerId="ADAL" clId="{ACCA935C-A563-45BD-8C43-261EAD096199}" dt="2022-01-26T11:51:24.261" v="119" actId="27028"/>
          <pc:sldLayoutMkLst>
            <pc:docMk/>
            <pc:sldMasterMk cId="0" sldId="2147483666"/>
            <pc:sldLayoutMk cId="3820467617" sldId="2147483649"/>
          </pc:sldLayoutMkLst>
        </pc:sldLayoutChg>
        <pc:sldLayoutChg chg="add">
          <pc:chgData name="Juhana Malme" userId="7aaebd6c-4595-4a78-b90f-a4ac31056ff8" providerId="ADAL" clId="{ACCA935C-A563-45BD-8C43-261EAD096199}" dt="2022-01-26T11:52:57.683" v="135" actId="27028"/>
          <pc:sldLayoutMkLst>
            <pc:docMk/>
            <pc:sldMasterMk cId="0" sldId="2147483666"/>
            <pc:sldLayoutMk cId="413808802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377A266-2B2F-41A6-8F25-DDD22272F35C}" type="datetimeFigureOut">
              <a:rPr lang="fi-FI" smtClean="0"/>
              <a:t>15.2.2022</a:t>
            </a:fld>
            <a:endParaRPr lang="fi-FI"/>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21A952E5-1152-4FB2-A7CB-B07DE5B4B76E}" type="slidenum">
              <a:rPr lang="fi-FI" smtClean="0"/>
              <a:t>‹#›</a:t>
            </a:fld>
            <a:endParaRPr lang="fi-FI"/>
          </a:p>
        </p:txBody>
      </p:sp>
    </p:spTree>
    <p:extLst>
      <p:ext uri="{BB962C8B-B14F-4D97-AF65-F5344CB8AC3E}">
        <p14:creationId xmlns:p14="http://schemas.microsoft.com/office/powerpoint/2010/main" val="4694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i-FI" dirty="0"/>
            </a:br>
            <a:r>
              <a:rPr lang="fi-FI" dirty="0"/>
              <a:t>Tämä</a:t>
            </a:r>
            <a:r>
              <a:rPr lang="fi-FI" b="1" baseline="0" dirty="0"/>
              <a:t> kuvahartaus </a:t>
            </a:r>
            <a:r>
              <a:rPr lang="fi-FI" baseline="0" dirty="0"/>
              <a:t>perustuu Kirkon Ulkomaanavun vuoden 2022 seinäkalenteriin kuviin ja kuvateksteihin.</a:t>
            </a:r>
          </a:p>
          <a:p>
            <a:endParaRPr lang="fi-FI" baseline="0" dirty="0"/>
          </a:p>
          <a:p>
            <a:r>
              <a:rPr lang="fi-FI" baseline="0" dirty="0"/>
              <a:t>Hartauden voi toteuttaa katsomalla kaikki kuvat, tai valita vain kuukauden kuvan ja loppurukouksen.</a:t>
            </a:r>
            <a:br>
              <a:rPr lang="fi-FI" baseline="0" dirty="0"/>
            </a:br>
            <a:r>
              <a:rPr lang="fi-FI" baseline="0" dirty="0"/>
              <a:t>Voit itse päättää vapaasti millä tavoin hyödynnät aineistoa.</a:t>
            </a:r>
          </a:p>
          <a:p>
            <a:endParaRPr lang="fi-FI" baseline="0" dirty="0"/>
          </a:p>
          <a:p>
            <a:r>
              <a:rPr lang="fi-FI" baseline="0" dirty="0"/>
              <a:t>Voit omassa hartaudessa </a:t>
            </a:r>
          </a:p>
          <a:p>
            <a:pPr marL="171450" indent="-171450">
              <a:buFontTx/>
              <a:buChar char="-"/>
            </a:pPr>
            <a:r>
              <a:rPr lang="fi-FI" baseline="0" dirty="0"/>
              <a:t>käyttää esimerkkirukouksia tai muokata oman rukouksen</a:t>
            </a:r>
          </a:p>
          <a:p>
            <a:pPr marL="171450" indent="-171450">
              <a:buFontTx/>
              <a:buChar char="-"/>
            </a:pPr>
            <a:r>
              <a:rPr lang="fi-FI" baseline="0" dirty="0"/>
              <a:t>Pyytää osallistujia kirjoittamaan rukousaiheita, joita nousee mieleen kuvasta</a:t>
            </a:r>
          </a:p>
          <a:p>
            <a:pPr marL="171450" indent="-171450">
              <a:buFontTx/>
              <a:buChar char="-"/>
            </a:pPr>
            <a:r>
              <a:rPr lang="fi-FI" baseline="0" dirty="0"/>
              <a:t>Voit lukea itse rukoukset tai pyytää osallistujia lukemaan tulostettuja/ kirjoitettuja rukouksia</a:t>
            </a:r>
          </a:p>
          <a:p>
            <a:pPr marL="171450" indent="-171450">
              <a:buFontTx/>
              <a:buChar char="-"/>
            </a:pPr>
            <a:r>
              <a:rPr lang="fi-FI" baseline="0" dirty="0"/>
              <a:t>Käytä vain muutamia tai kaikkia kuvia osallistujien määrän mukaan</a:t>
            </a:r>
          </a:p>
          <a:p>
            <a:endParaRPr lang="fi-FI" baseline="0" dirty="0"/>
          </a:p>
          <a:p>
            <a:r>
              <a:rPr lang="fi-FI" baseline="0" dirty="0"/>
              <a:t>Kuvien muistiinpanoissa olevat hartaustekstit pohjautuvat kalenterin kuvateksteihin. </a:t>
            </a:r>
          </a:p>
          <a:p>
            <a:endParaRPr lang="fi-FI" baseline="0" dirty="0"/>
          </a:p>
          <a:p>
            <a:endParaRPr lang="fi-FI" baseline="0" dirty="0"/>
          </a:p>
          <a:p>
            <a:pPr marL="0" indent="0">
              <a:buFontTx/>
              <a:buNone/>
            </a:pPr>
            <a:r>
              <a:rPr lang="fi-FI" baseline="0" dirty="0"/>
              <a:t>Kuvaesitystä voi käyttää myös ajastettuna esim. seurakunnan </a:t>
            </a:r>
            <a:r>
              <a:rPr lang="fi-FI" b="1" baseline="0" dirty="0"/>
              <a:t>sähköisellä infotaululla </a:t>
            </a:r>
            <a:r>
              <a:rPr lang="fi-FI" baseline="0" dirty="0"/>
              <a:t>tai </a:t>
            </a:r>
            <a:r>
              <a:rPr lang="fi-FI" baseline="0" dirty="0" err="1"/>
              <a:t>KUA:n</a:t>
            </a:r>
            <a:r>
              <a:rPr lang="fi-FI" baseline="0" dirty="0"/>
              <a:t> kolehtipyhän yhteydessä kirkkokahveille seinälle heijastettuna.</a:t>
            </a:r>
          </a:p>
          <a:p>
            <a:pPr marL="0" indent="0">
              <a:buFontTx/>
              <a:buNone/>
            </a:pPr>
            <a:endParaRPr lang="fi-FI" baseline="0" dirty="0"/>
          </a:p>
          <a:p>
            <a:pPr marL="0" indent="0">
              <a:buFontTx/>
              <a:buNone/>
            </a:pPr>
            <a:r>
              <a:rPr lang="fi-FI" baseline="0" dirty="0"/>
              <a:t>Kuvia voit käyttää myös </a:t>
            </a:r>
            <a:r>
              <a:rPr lang="fi-FI" b="1" baseline="0" dirty="0" err="1"/>
              <a:t>KUA:n</a:t>
            </a:r>
            <a:r>
              <a:rPr lang="fi-FI" b="1" baseline="0" dirty="0"/>
              <a:t> työhön tutustumiseen ryhmässä, kerhossa tai rippikoulussa.</a:t>
            </a:r>
          </a:p>
          <a:p>
            <a:pPr marL="171450" indent="-171450">
              <a:buFontTx/>
              <a:buChar char="-"/>
            </a:pPr>
            <a:r>
              <a:rPr lang="fi-FI" baseline="0" dirty="0"/>
              <a:t>Anna osallistujalle/ pienryhmälle yksi kuva ja pyydä miettimään</a:t>
            </a:r>
          </a:p>
          <a:p>
            <a:pPr marL="628650" lvl="1" indent="-171450">
              <a:buFontTx/>
              <a:buChar char="-"/>
            </a:pPr>
            <a:r>
              <a:rPr lang="fi-FI" baseline="0" dirty="0"/>
              <a:t>Kuka kuvassa on?</a:t>
            </a:r>
          </a:p>
          <a:p>
            <a:pPr marL="628650" lvl="1" indent="-171450">
              <a:buFontTx/>
              <a:buChar char="-"/>
            </a:pPr>
            <a:r>
              <a:rPr lang="fi-FI" baseline="0" dirty="0"/>
              <a:t>Minkälaisen viestin kuva antaa?</a:t>
            </a:r>
          </a:p>
          <a:p>
            <a:pPr marL="628650" lvl="1" indent="-171450">
              <a:buFontTx/>
              <a:buChar char="-"/>
            </a:pPr>
            <a:r>
              <a:rPr lang="fi-FI" baseline="0" dirty="0"/>
              <a:t>Keskustelkaa yhdessä kuvan herättämistä ajatuksista ja huomioista.</a:t>
            </a:r>
          </a:p>
          <a:p>
            <a:pPr marL="628650" lvl="1" indent="-171450">
              <a:buFontTx/>
              <a:buChar char="-"/>
            </a:pPr>
            <a:r>
              <a:rPr lang="fi-FI" baseline="0" dirty="0"/>
              <a:t>Lukekaa lopuksi kuvatekstit ja miettikää näyttääkö kuva erilaiselta tämän tiedon valossa.</a:t>
            </a:r>
          </a:p>
          <a:p>
            <a:pPr marL="628650" lvl="1" indent="-171450">
              <a:buFontTx/>
              <a:buChar char="-"/>
            </a:pPr>
            <a:r>
              <a:rPr lang="fi-FI" baseline="0" dirty="0"/>
              <a:t>Jokainen (pienryhmä) voi hakea </a:t>
            </a:r>
            <a:r>
              <a:rPr lang="fi-FI" baseline="0" dirty="0" err="1"/>
              <a:t>KUA:n</a:t>
            </a:r>
            <a:r>
              <a:rPr lang="fi-FI" baseline="0" dirty="0"/>
              <a:t> verkkosivuilta lisätietoa </a:t>
            </a:r>
            <a:r>
              <a:rPr lang="fi-FI" baseline="0" dirty="0" err="1"/>
              <a:t>KUA:n</a:t>
            </a:r>
            <a:r>
              <a:rPr lang="fi-FI" baseline="0" dirty="0"/>
              <a:t> työstä kuvaan liittyen ja esitellä löydöt toisille</a:t>
            </a:r>
            <a:endParaRPr lang="fi-FI" dirty="0"/>
          </a:p>
          <a:p>
            <a:endParaRPr lang="fi-FI" dirty="0"/>
          </a:p>
        </p:txBody>
      </p:sp>
      <p:sp>
        <p:nvSpPr>
          <p:cNvPr id="4" name="Slide Number Placeholder 3"/>
          <p:cNvSpPr>
            <a:spLocks noGrp="1"/>
          </p:cNvSpPr>
          <p:nvPr>
            <p:ph type="sldNum" sz="quarter" idx="5"/>
          </p:nvPr>
        </p:nvSpPr>
        <p:spPr/>
        <p:txBody>
          <a:bodyPr/>
          <a:lstStyle/>
          <a:p>
            <a:fld id="{21A952E5-1152-4FB2-A7CB-B07DE5B4B76E}" type="slidenum">
              <a:rPr lang="fi-FI" smtClean="0"/>
              <a:t>1</a:t>
            </a:fld>
            <a:endParaRPr lang="fi-FI"/>
          </a:p>
        </p:txBody>
      </p:sp>
    </p:spTree>
    <p:extLst>
      <p:ext uri="{BB962C8B-B14F-4D97-AF65-F5344CB8AC3E}">
        <p14:creationId xmlns:p14="http://schemas.microsoft.com/office/powerpoint/2010/main" val="16483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Roomalaiskirjeen käännökset eri vuosina syventävät tätä vuoden 2020 käännöksen sanoitusta…</a:t>
            </a:r>
            <a:br>
              <a:rPr lang="fi-FI" sz="1200" dirty="0">
                <a:latin typeface="Texta-Medium"/>
                <a:cs typeface="Texta-Medium"/>
              </a:rPr>
            </a:br>
            <a:br>
              <a:rPr lang="fi-FI" sz="1200" dirty="0">
                <a:latin typeface="Texta-Medium"/>
                <a:cs typeface="Texta-Medium"/>
              </a:rPr>
            </a:br>
            <a:r>
              <a:rPr lang="fi-FI" sz="1200" dirty="0">
                <a:latin typeface="Texta-Medium"/>
                <a:cs typeface="Texta-Medium"/>
              </a:rPr>
              <a:t>UT 1548 </a:t>
            </a:r>
            <a:r>
              <a:rPr lang="fi-FI" b="0" i="1" dirty="0">
                <a:solidFill>
                  <a:srgbClr val="000000"/>
                </a:solidFill>
                <a:effectLst/>
                <a:latin typeface="Palatino Linotype" panose="02040502050505030304" pitchFamily="18" charset="0"/>
              </a:rPr>
              <a:t>Se </a:t>
            </a:r>
            <a:r>
              <a:rPr lang="fi-FI" b="0" i="1" dirty="0" err="1">
                <a:solidFill>
                  <a:srgbClr val="000000"/>
                </a:solidFill>
                <a:effectLst/>
                <a:latin typeface="Palatino Linotype" panose="02040502050505030304" pitchFamily="18" charset="0"/>
              </a:rPr>
              <a:t>weljellinen</a:t>
            </a:r>
            <a:r>
              <a:rPr lang="fi-FI" b="0" i="1" dirty="0">
                <a:solidFill>
                  <a:srgbClr val="000000"/>
                </a:solidFill>
                <a:effectLst/>
                <a:latin typeface="Palatino Linotype" panose="02040502050505030304" pitchFamily="18" charset="0"/>
              </a:rPr>
              <a:t> rakkaus olkoon sydämellinen teidän </a:t>
            </a:r>
            <a:r>
              <a:rPr lang="fi-FI" b="0" i="1" dirty="0" err="1">
                <a:solidFill>
                  <a:srgbClr val="000000"/>
                </a:solidFill>
                <a:effectLst/>
                <a:latin typeface="Palatino Linotype" panose="02040502050505030304" pitchFamily="18" charset="0"/>
              </a:rPr>
              <a:t>keskenän</a:t>
            </a:r>
            <a:r>
              <a:rPr lang="fi-FI" b="0" i="1" dirty="0">
                <a:solidFill>
                  <a:srgbClr val="000000"/>
                </a:solidFill>
                <a:effectLst/>
                <a:latin typeface="Palatino Linotype" panose="02040502050505030304" pitchFamily="18" charset="0"/>
              </a:rPr>
              <a:t>. Ennättäkään toinen toisensa </a:t>
            </a:r>
            <a:r>
              <a:rPr lang="fi-FI" b="0" i="1" dirty="0" err="1">
                <a:solidFill>
                  <a:srgbClr val="000000"/>
                </a:solidFill>
                <a:effectLst/>
                <a:latin typeface="Palatino Linotype" panose="02040502050505030304" pitchFamily="18" charset="0"/>
              </a:rPr>
              <a:t>kunniata</a:t>
            </a:r>
            <a:r>
              <a:rPr lang="fi-FI" b="0" i="1" dirty="0">
                <a:solidFill>
                  <a:srgbClr val="000000"/>
                </a:solidFill>
                <a:effectLst/>
                <a:latin typeface="Palatino Linotype" panose="02040502050505030304" pitchFamily="18" charset="0"/>
              </a:rPr>
              <a:t> tekemään.</a:t>
            </a:r>
            <a:br>
              <a:rPr lang="fi-FI" sz="1200" dirty="0">
                <a:latin typeface="Texta-Medium"/>
                <a:cs typeface="Texta-Medium"/>
              </a:rPr>
            </a:br>
            <a:br>
              <a:rPr lang="fi-FI" sz="1200" dirty="0">
                <a:latin typeface="Texta-Medium"/>
                <a:cs typeface="Texta-Medium"/>
              </a:rPr>
            </a:br>
            <a:r>
              <a:rPr lang="fi-FI" sz="1200" dirty="0">
                <a:latin typeface="Texta-Medium"/>
                <a:cs typeface="Texta-Medium"/>
              </a:rPr>
              <a:t>KR 1938  Olkaa veljellisessä rakkaudessa helläsydämiset toisianne kohtaan; toinen toisenne kunnioittamisessa kilpailkaa keskenänne.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 1992  Osoittakaa toisillenne lämmintä veljesrakkautta, kunnioittakaa kilvan toinen toistanne.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i="1" dirty="0">
                <a:latin typeface="Texta-Medium"/>
                <a:cs typeface="Texta-Medium"/>
              </a:rPr>
              <a:t>BIBEL 2000 </a:t>
            </a:r>
            <a:r>
              <a:rPr lang="sv-SE" sz="1200" i="1" dirty="0">
                <a:latin typeface="Texta-Medium"/>
                <a:cs typeface="Texta-Medium"/>
              </a:rPr>
              <a:t> Visa varandra tillgivenhet och broderlig kärlek, överträffa varandra i ömsesidig aktning. </a:t>
            </a:r>
            <a:br>
              <a:rPr lang="sv-SE" sz="1200" i="1" dirty="0">
                <a:latin typeface="Texta-Medium"/>
                <a:cs typeface="Texta-Medium"/>
              </a:rPr>
            </a:br>
            <a:r>
              <a:rPr lang="sv-SE" sz="1200" i="1" dirty="0">
                <a:latin typeface="Texta-Medium"/>
                <a:cs typeface="Texta-Medium"/>
              </a:rPr>
              <a:t>(</a:t>
            </a:r>
            <a:r>
              <a:rPr lang="fi-FI" i="1" dirty="0"/>
              <a:t>Osoita toisille kiintymystä ja veljellistä rakkautta, ylittäkää toisenne keskinäisessä kunnioituksessa.)</a:t>
            </a:r>
            <a:br>
              <a:rPr lang="fi-FI" sz="1200" dirty="0">
                <a:latin typeface="Texta-Medium"/>
                <a:cs typeface="Texta-Medium"/>
              </a:rPr>
            </a:b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UT2020  Rakastakaa toisianne kuin sisarukset ja kilpailkaa siitä, kuka kunnioittaa toisia eniten.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Hyvä Jumala, rukoilemme että rakkautesi tulvisi sydämistämme maailmaan. Että toinen toistamme kannustaen pyrkisimme aina parempaan toisiemme kunnioittamisessa, emmekä koskaan ylpistyisi kuvittelemaan olevamme toisia parempia. Pidä meidät nöyrinä, mutta kunnioituksessa päättäväisinä, myös niitä kohtaan joiden mielipiteitä tai kulttuuria emme ymmärrä.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endParaRPr lang="fi-FI" dirty="0"/>
          </a:p>
          <a:p>
            <a:r>
              <a:rPr lang="fi-FI" sz="1200" baseline="0" dirty="0">
                <a:latin typeface="Texta-Medium"/>
                <a:cs typeface="Texta-Medium"/>
              </a:rPr>
              <a:t>Herra siunaa myös kuvassa näkyviä </a:t>
            </a:r>
            <a:r>
              <a:rPr lang="fi-FI" sz="1200" baseline="0" dirty="0" err="1">
                <a:latin typeface="Texta-Medium"/>
                <a:cs typeface="Texta-Medium"/>
              </a:rPr>
              <a:t>Parvatia</a:t>
            </a:r>
            <a:r>
              <a:rPr lang="fi-FI" sz="1200" baseline="0" dirty="0">
                <a:latin typeface="Texta-Medium"/>
                <a:cs typeface="Texta-Medium"/>
              </a:rPr>
              <a:t> ja </a:t>
            </a:r>
            <a:r>
              <a:rPr lang="fi-FI" sz="1200" baseline="0" dirty="0" err="1">
                <a:latin typeface="Texta-Medium"/>
                <a:cs typeface="Texta-Medium"/>
              </a:rPr>
              <a:t>Bhavania</a:t>
            </a:r>
            <a:r>
              <a:rPr lang="fi-FI" sz="1200" baseline="0" dirty="0">
                <a:latin typeface="Texta-Medium"/>
                <a:cs typeface="Texta-Medium"/>
              </a:rPr>
              <a:t> Nepalista</a:t>
            </a:r>
            <a:endParaRPr lang="fi-FI" dirty="0"/>
          </a:p>
          <a:p>
            <a:r>
              <a:rPr lang="fi-FI" dirty="0"/>
              <a:t>---------------------------------------------</a:t>
            </a:r>
          </a:p>
          <a:p>
            <a:r>
              <a:rPr lang="fi-FI" dirty="0"/>
              <a:t>Kuvateksti: KUA tukee Nepalin syrjäseuduilla </a:t>
            </a:r>
            <a:r>
              <a:rPr lang="fi-FI" dirty="0" err="1"/>
              <a:t>Parvatin</a:t>
            </a:r>
            <a:r>
              <a:rPr lang="fi-FI" dirty="0"/>
              <a:t> ja </a:t>
            </a:r>
            <a:r>
              <a:rPr lang="fi-FI" dirty="0" err="1"/>
              <a:t>Bhavananin</a:t>
            </a:r>
            <a:r>
              <a:rPr lang="fi-FI" dirty="0"/>
              <a:t> kaltaisten köyhistä perheistä tulevien lasten koulunkäyntiä</a:t>
            </a: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10</a:t>
            </a:fld>
            <a:endParaRPr lang="fi-FI"/>
          </a:p>
        </p:txBody>
      </p:sp>
    </p:spTree>
    <p:extLst>
      <p:ext uri="{BB962C8B-B14F-4D97-AF65-F5344CB8AC3E}">
        <p14:creationId xmlns:p14="http://schemas.microsoft.com/office/powerpoint/2010/main" val="257955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Eivät hulluja ole ne jotka uskovat sillä he voivat siirtää vuoria. Ei ole hullua uskoa voivansa muuttaa maailmaa, hullua on ajatella ettei mikään muutu. Hullut uskovat, että asiat maailmassa ovat edelleen yhtä hullusti kuin ne olivat kymmenen, kaksikymmentä, kolmekymmentä tai neljäkymmentä vuotta sitten. Maailma muuttuu kun sitä muutetaan ja koska niin on, se voi joka päivä muuttua paremmaksi.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 Jumala, anna meille viisautta kuunnella hulluja unelmia ja uskoa itsekin uskomattomaan. Sinä olet antanut meille viisautta, uteliaisuutta ja kyvyn tehdä oivalluksia. Anna maailmaa muuttavien ajatusten tulla kuulluiksi ja toteen. Kuten poikasi syntyi mitättömässä tallissa ja muutti maailman, voivat suuret maailmaa muuttavat ajatuksetkin syntyä missä tahansa. Anna lapsille kaikkialla maailmassa oikeus laadukkaaseen koulutukseen, ettei yksikään unelma parantaa maailmaa jäisi ilman mahdollisuuksia toteutua.</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endParaRPr lang="fi-FI" dirty="0"/>
          </a:p>
          <a:p>
            <a:r>
              <a:rPr lang="fi-FI" sz="1200" baseline="0" dirty="0">
                <a:latin typeface="Texta-Medium"/>
                <a:cs typeface="Texta-Medium"/>
              </a:rPr>
              <a:t>Herra siunaa myös kuvassa näkyvää Joycea</a:t>
            </a:r>
            <a:endParaRPr lang="fi-FI" dirty="0"/>
          </a:p>
          <a:p>
            <a:r>
              <a:rPr lang="fi-FI" dirty="0"/>
              <a:t>--------------------------------------------</a:t>
            </a:r>
          </a:p>
          <a:p>
            <a:r>
              <a:rPr lang="fi-FI" dirty="0"/>
              <a:t>Kuvateksti: 17-vuotias Joyce pakeni perheensä kanssa Kongon väkivaltaisuuksia Ugandaan. Perheellä ei ollut varaa koulumaksuihin, mutta osana </a:t>
            </a:r>
            <a:r>
              <a:rPr lang="fi-FI" dirty="0" err="1"/>
              <a:t>KUA:n</a:t>
            </a:r>
            <a:r>
              <a:rPr lang="fi-FI" dirty="0"/>
              <a:t> hanketta Joyce pääsi takaisin kouluun. Joyce unelmoi oman yrityksen perustamisesta ja muiden vaikeuksia kokeneiden auttamisesta.</a:t>
            </a: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11</a:t>
            </a:fld>
            <a:endParaRPr lang="fi-FI"/>
          </a:p>
        </p:txBody>
      </p:sp>
    </p:spTree>
    <p:extLst>
      <p:ext uri="{BB962C8B-B14F-4D97-AF65-F5344CB8AC3E}">
        <p14:creationId xmlns:p14="http://schemas.microsoft.com/office/powerpoint/2010/main" val="28084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Jos nauttii siitä, että tekee toiselle hyvää onko se väärin? Jotkut sanovat, ettei epäitsekästä hyvän tekemistä ole olemassa. Jos saat auttamisesta mielihyvää, ei se ole epäitsekästä. Mutta miksi ei voisi nauttia siitä, että joku saa avun. Eikö vitsinkertoja saisi nauraa itse saadessaan muut nauramaan? Pitäisikö leipurin inhota pullia joita leipoo muille? Me olemme samaa Jumalan perhettä ja voimme iloita yhdessä ja jakaa yhteisestä hyvästä olimme sitten lähellä tai kaukana toisistamme.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 Jumala,</a:t>
            </a:r>
            <a:r>
              <a:rPr lang="fi-FI" baseline="0" dirty="0"/>
              <a:t> rukoilemme tuo meitä lähemmäs toisiamme. Rakenna yhteyttä kaikkiin maailman ihmisiin. Sinulle ei ole rajoja tai eroja ihmisten välillä, ei eroja kansalaisuuksien välillä, ei eroja asuinsijojen välillä. Vahvista yhteenkuuluvuuttamme yhteen yhteiseen perheväkeesi.</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endParaRPr lang="fi-FI" dirty="0"/>
          </a:p>
          <a:p>
            <a:r>
              <a:rPr lang="fi-FI" sz="1200" baseline="0" dirty="0">
                <a:latin typeface="Texta-Medium"/>
                <a:cs typeface="Texta-Medium"/>
              </a:rPr>
              <a:t>Herra siunaa myös kuvassa näkyvän </a:t>
            </a:r>
            <a:r>
              <a:rPr lang="fi-FI" sz="1200" baseline="0" dirty="0" err="1">
                <a:latin typeface="Texta-Medium"/>
                <a:cs typeface="Texta-Medium"/>
              </a:rPr>
              <a:t>Rwamwanian</a:t>
            </a:r>
            <a:r>
              <a:rPr lang="fi-FI" sz="1200" baseline="0" dirty="0">
                <a:latin typeface="Texta-Medium"/>
                <a:cs typeface="Texta-Medium"/>
              </a:rPr>
              <a:t> alueen pakolaisia. </a:t>
            </a:r>
            <a:endParaRPr lang="fi-FI" dirty="0"/>
          </a:p>
          <a:p>
            <a:r>
              <a:rPr lang="fi-FI" dirty="0"/>
              <a:t>--------------------------------------------</a:t>
            </a:r>
          </a:p>
          <a:p>
            <a:r>
              <a:rPr lang="fi-FI" dirty="0"/>
              <a:t>Kuvateksti: KUA on rakentanut käsienpesupisteitä </a:t>
            </a:r>
            <a:r>
              <a:rPr lang="fi-FI" dirty="0" err="1"/>
              <a:t>Rwamwanjan</a:t>
            </a:r>
            <a:r>
              <a:rPr lang="fi-FI" dirty="0"/>
              <a:t> pakolaisalueelle Ugandaan. Koronapandemian hillitsemiseksi KUA on jakanut saippuaa ja käsidesiä sekä tehnyt valistustyötä mm. radion, megafonien ja julisteiden välityksellä</a:t>
            </a: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12</a:t>
            </a:fld>
            <a:endParaRPr lang="fi-FI"/>
          </a:p>
        </p:txBody>
      </p:sp>
    </p:spTree>
    <p:extLst>
      <p:ext uri="{BB962C8B-B14F-4D97-AF65-F5344CB8AC3E}">
        <p14:creationId xmlns:p14="http://schemas.microsoft.com/office/powerpoint/2010/main" val="116059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sz="1200" dirty="0">
                <a:latin typeface="Texta-Medium"/>
                <a:cs typeface="Texta-Medium"/>
              </a:rPr>
              <a:t>Kor. 13:4-7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Rakkaus on kärsivällinen, rakkaus on lempeä. Rakkaus ei kadehdi, ei kersku, ei pöyhkeile,  ei käyttäydy sopimattomasti, ei etsi omaa etuaan, ei katkeroidu, ei muistele kärsimäänsä pahaa, ei iloitse vääryydestä vaan iloitsee totuuden voittaessa. Kaiken se kestää, kaikessa uskoo, kaikessa toivoo, kaiken se kärsii.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Hyvä Jumala, anna kaikkein suurimman voiman, rakkauden, tulla näkyväksi meissä.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 </a:t>
            </a:r>
            <a:endParaRPr lang="fi-FI" sz="1200" dirty="0">
              <a:latin typeface="Texta-Medium"/>
              <a:cs typeface="Texta-Medium"/>
            </a:endParaRPr>
          </a:p>
          <a:p>
            <a:endParaRPr lang="fi-FI" dirty="0"/>
          </a:p>
          <a:p>
            <a:r>
              <a:rPr lang="fi-FI" sz="1200" baseline="0" dirty="0">
                <a:latin typeface="Texta-Medium"/>
                <a:cs typeface="Texta-Medium"/>
              </a:rPr>
              <a:t>Herra siunaa myös kuvassa näkyvää perhettä Syyrian pakolaiskeskuksessa.</a:t>
            </a:r>
            <a:endParaRPr lang="fi-FI" dirty="0"/>
          </a:p>
          <a:p>
            <a:r>
              <a:rPr lang="fi-FI" dirty="0"/>
              <a:t>--------------------------------------------</a:t>
            </a:r>
          </a:p>
          <a:p>
            <a:r>
              <a:rPr lang="fi-FI" dirty="0"/>
              <a:t>Kuvateksti: KUA toimittaa Syyrian pakolaiskeskuksissa asuville perheille ruokapaketteja, keittiövälineitä, lämpimiä peittoja ja vesikanistereita. Lisäksi lapsille jaetaan talvivaatteita</a:t>
            </a: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13</a:t>
            </a:fld>
            <a:endParaRPr lang="fi-FI"/>
          </a:p>
        </p:txBody>
      </p:sp>
    </p:spTree>
    <p:extLst>
      <p:ext uri="{BB962C8B-B14F-4D97-AF65-F5344CB8AC3E}">
        <p14:creationId xmlns:p14="http://schemas.microsoft.com/office/powerpoint/2010/main" val="245433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Hiljennytään perinteiseen kristilliseen Franciscus Assisilaisen rukoukseen.</a:t>
            </a:r>
            <a:br>
              <a:rPr lang="fi-FI" dirty="0"/>
            </a:br>
            <a:endParaRPr lang="fi-FI" dirty="0"/>
          </a:p>
        </p:txBody>
      </p:sp>
      <p:sp>
        <p:nvSpPr>
          <p:cNvPr id="4" name="Slide Number Placeholder 3"/>
          <p:cNvSpPr>
            <a:spLocks noGrp="1"/>
          </p:cNvSpPr>
          <p:nvPr>
            <p:ph type="sldNum" sz="quarter" idx="5"/>
          </p:nvPr>
        </p:nvSpPr>
        <p:spPr/>
        <p:txBody>
          <a:bodyPr/>
          <a:lstStyle/>
          <a:p>
            <a:fld id="{21A952E5-1152-4FB2-A7CB-B07DE5B4B76E}" type="slidenum">
              <a:rPr lang="fi-FI" smtClean="0"/>
              <a:t>14</a:t>
            </a:fld>
            <a:endParaRPr lang="fi-FI"/>
          </a:p>
        </p:txBody>
      </p:sp>
    </p:spTree>
    <p:extLst>
      <p:ext uri="{BB962C8B-B14F-4D97-AF65-F5344CB8AC3E}">
        <p14:creationId xmlns:p14="http://schemas.microsoft.com/office/powerpoint/2010/main" val="257970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212529"/>
                </a:solidFill>
                <a:effectLst/>
                <a:latin typeface="Open Sans" panose="020B0606030504020204" pitchFamily="34" charset="0"/>
              </a:rPr>
              <a:t>Vapahtaja, tee minusta rauhasi välikappale </a:t>
            </a:r>
          </a:p>
          <a:p>
            <a:r>
              <a:rPr lang="fi-FI" sz="1200" b="0" i="0" dirty="0">
                <a:solidFill>
                  <a:srgbClr val="212529"/>
                </a:solidFill>
                <a:effectLst/>
                <a:latin typeface="Open Sans" panose="020B0606030504020204" pitchFamily="34" charset="0"/>
              </a:rPr>
              <a:t>niin että sinne, missä on vihaa,</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toisin rakkauden,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loukkausta, toisin anteeksiannon,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epäsopua, toisin yksimielisyyden,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erehdystä, osoittaisin totuuden,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epäilystä, auttaisin uskoon,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epätoivoa, nostaisin luottamukseen,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pimeyttä, loisin sinun valoasi,</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missä surua, virittäisin ilon ja lohdutuksen.</a:t>
            </a:r>
            <a:br>
              <a:rPr lang="fi-FI" sz="1200" b="0" i="0" dirty="0">
                <a:solidFill>
                  <a:srgbClr val="212529"/>
                </a:solidFill>
                <a:effectLst/>
                <a:latin typeface="Open Sans" panose="020B0606030504020204" pitchFamily="34" charset="0"/>
              </a:rPr>
            </a:br>
            <a:endParaRPr lang="fi-FI" dirty="0"/>
          </a:p>
        </p:txBody>
      </p:sp>
      <p:sp>
        <p:nvSpPr>
          <p:cNvPr id="4" name="Slide Number Placeholder 3"/>
          <p:cNvSpPr>
            <a:spLocks noGrp="1"/>
          </p:cNvSpPr>
          <p:nvPr>
            <p:ph type="sldNum" sz="quarter" idx="5"/>
          </p:nvPr>
        </p:nvSpPr>
        <p:spPr/>
        <p:txBody>
          <a:bodyPr/>
          <a:lstStyle/>
          <a:p>
            <a:fld id="{21A952E5-1152-4FB2-A7CB-B07DE5B4B76E}" type="slidenum">
              <a:rPr lang="fi-FI" smtClean="0"/>
              <a:t>15</a:t>
            </a:fld>
            <a:endParaRPr lang="fi-FI"/>
          </a:p>
        </p:txBody>
      </p:sp>
    </p:spTree>
    <p:extLst>
      <p:ext uri="{BB962C8B-B14F-4D97-AF65-F5344CB8AC3E}">
        <p14:creationId xmlns:p14="http://schemas.microsoft.com/office/powerpoint/2010/main" val="44870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212529"/>
                </a:solidFill>
                <a:effectLst/>
                <a:latin typeface="Open Sans" panose="020B0606030504020204" pitchFamily="34" charset="0"/>
              </a:rPr>
              <a:t>Niin että, oi Mestari, en yrittäisi niin paljon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etsiä lohdutusta kuin lohduttaa muita,</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hakea ymmärtämystä kuin ymmärtää toisia,</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pyytää rakkautta kuin rakastaa muita,</a:t>
            </a:r>
            <a:br>
              <a:rPr lang="fi-FI" sz="1200" b="0" i="0" dirty="0">
                <a:solidFill>
                  <a:srgbClr val="212529"/>
                </a:solidFill>
                <a:effectLst/>
                <a:latin typeface="Open Sans" panose="020B0606030504020204" pitchFamily="34" charset="0"/>
              </a:rPr>
            </a:br>
            <a:br>
              <a:rPr lang="fi-FI" sz="1200" b="0" i="0" dirty="0">
                <a:solidFill>
                  <a:srgbClr val="212529"/>
                </a:solidFill>
                <a:effectLst/>
                <a:latin typeface="Open Sans" panose="020B0606030504020204" pitchFamily="34" charset="0"/>
              </a:rPr>
            </a:br>
            <a:endParaRPr lang="fi-FI" dirty="0"/>
          </a:p>
        </p:txBody>
      </p:sp>
      <p:sp>
        <p:nvSpPr>
          <p:cNvPr id="4" name="Slide Number Placeholder 3"/>
          <p:cNvSpPr>
            <a:spLocks noGrp="1"/>
          </p:cNvSpPr>
          <p:nvPr>
            <p:ph type="sldNum" sz="quarter" idx="5"/>
          </p:nvPr>
        </p:nvSpPr>
        <p:spPr/>
        <p:txBody>
          <a:bodyPr/>
          <a:lstStyle/>
          <a:p>
            <a:fld id="{21A952E5-1152-4FB2-A7CB-B07DE5B4B76E}" type="slidenum">
              <a:rPr lang="fi-FI" smtClean="0"/>
              <a:t>16</a:t>
            </a:fld>
            <a:endParaRPr lang="fi-FI"/>
          </a:p>
        </p:txBody>
      </p:sp>
    </p:spTree>
    <p:extLst>
      <p:ext uri="{BB962C8B-B14F-4D97-AF65-F5344CB8AC3E}">
        <p14:creationId xmlns:p14="http://schemas.microsoft.com/office/powerpoint/2010/main" val="262757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212529"/>
                </a:solidFill>
                <a:effectLst/>
                <a:latin typeface="Open Sans" panose="020B0606030504020204" pitchFamily="34" charset="0"/>
              </a:rPr>
              <a:t>Niin että, oi Mestari, en yrittäisi niin paljon</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etsiä lohdutusta kuin lohduttaa muita,</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hakea ymmärtämystä kuin ymmärtää toisia,</a:t>
            </a:r>
            <a:br>
              <a:rPr lang="fi-FI" sz="1200" b="0" i="0" dirty="0">
                <a:solidFill>
                  <a:srgbClr val="212529"/>
                </a:solidFill>
                <a:effectLst/>
                <a:latin typeface="Open Sans" panose="020B0606030504020204" pitchFamily="34" charset="0"/>
              </a:rPr>
            </a:br>
            <a:r>
              <a:rPr lang="fi-FI" sz="1200" b="0" i="0" dirty="0">
                <a:solidFill>
                  <a:srgbClr val="212529"/>
                </a:solidFill>
                <a:effectLst/>
                <a:latin typeface="Open Sans" panose="020B0606030504020204" pitchFamily="34" charset="0"/>
              </a:rPr>
              <a:t>pyytää rakkautta kuin rakastaa muita,</a:t>
            </a:r>
            <a:br>
              <a:rPr lang="fi-FI" sz="1200" b="0" i="0" dirty="0">
                <a:solidFill>
                  <a:srgbClr val="212529"/>
                </a:solidFill>
                <a:effectLst/>
                <a:latin typeface="Open Sans" panose="020B0606030504020204" pitchFamily="34" charset="0"/>
              </a:rPr>
            </a:br>
            <a:br>
              <a:rPr lang="fi-FI" sz="1200" b="0" i="0" dirty="0">
                <a:solidFill>
                  <a:srgbClr val="212529"/>
                </a:solidFill>
                <a:effectLst/>
                <a:latin typeface="Open Sans" panose="020B0606030504020204" pitchFamily="34" charset="0"/>
              </a:rPr>
            </a:br>
            <a:endParaRPr lang="fi-FI" dirty="0"/>
          </a:p>
        </p:txBody>
      </p:sp>
      <p:sp>
        <p:nvSpPr>
          <p:cNvPr id="4" name="Slide Number Placeholder 3"/>
          <p:cNvSpPr>
            <a:spLocks noGrp="1"/>
          </p:cNvSpPr>
          <p:nvPr>
            <p:ph type="sldNum" sz="quarter" idx="5"/>
          </p:nvPr>
        </p:nvSpPr>
        <p:spPr/>
        <p:txBody>
          <a:bodyPr/>
          <a:lstStyle/>
          <a:p>
            <a:fld id="{21A952E5-1152-4FB2-A7CB-B07DE5B4B76E}" type="slidenum">
              <a:rPr lang="fi-FI" smtClean="0"/>
              <a:t>17</a:t>
            </a:fld>
            <a:endParaRPr lang="fi-FI"/>
          </a:p>
        </p:txBody>
      </p:sp>
    </p:spTree>
    <p:extLst>
      <p:ext uri="{BB962C8B-B14F-4D97-AF65-F5344CB8AC3E}">
        <p14:creationId xmlns:p14="http://schemas.microsoft.com/office/powerpoint/2010/main" val="246019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Toivo on kykyä nähdä valoa, vaikka kaikki ympärillä tuntuisi pimenevän. Välillä vastoinkäymisemme ovat pieniä, toisinaan suuria. Toivon avulla kuitenkin voimme saada itsestämme sen pienen lisävoiman, jolla ylitsepääsemättömät esteet muuttuvat yli kiivettäviksi haasteiksi. Jumala varustaa meitä toivolla tähän maailmaan. Meidän tehtävämme on olla menettämättä toivoa. Toivo on vahva voima pelkoa ja ennakkoluuloa vastaan. Kolmesta suuresta: Usko, toivo ja Rakkaus, rakkaus on tietysti suurin, mutta sitkein on toivo. Aina on toivoa. Toivon saa aina herätettyä vaikka se olisi käynyt hetkeksi nukkumaan.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Hyvä Jumala,</a:t>
            </a:r>
            <a:r>
              <a:rPr lang="fi-FI" sz="1200" baseline="0" dirty="0">
                <a:latin typeface="Texta-Medium"/>
                <a:cs typeface="Texta-Medium"/>
              </a:rPr>
              <a:t> rukoilemme iloa ja tulevaisuuden toivoa lapsille, jotka karanteenien ja koulusulkujen jälkeen ovat voineet jälleen aloittaa koulunkäynnin. Rukoilemme opettajien ja vanhempien puolesta, että he osaisivat lisätä lapsille luottamusta tulevaisuuteen.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Herra Siunaa myös kuvassa näkyvää </a:t>
            </a:r>
            <a:r>
              <a:rPr lang="fi-FI" sz="1200" baseline="0" dirty="0" err="1">
                <a:latin typeface="Texta-Medium"/>
                <a:cs typeface="Texta-Medium"/>
              </a:rPr>
              <a:t>Remalia</a:t>
            </a:r>
            <a:r>
              <a:rPr lang="fi-FI" sz="1200" baseline="0" dirty="0">
                <a:latin typeface="Texta-Medium"/>
                <a:cs typeface="Texta-Medium"/>
              </a:rPr>
              <a:t>; syyrialaista neljäsluokkalaista</a:t>
            </a: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spc="-1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10" dirty="0">
                <a:latin typeface="Texta-Medium"/>
                <a:cs typeface="Texta-Mediu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10" dirty="0">
                <a:latin typeface="Texta-Medium"/>
                <a:cs typeface="Texta-Medium"/>
              </a:rPr>
              <a:t>Kuvateksti: </a:t>
            </a:r>
            <a:r>
              <a:rPr lang="fi-FI" dirty="0"/>
              <a:t>Syyrialainen </a:t>
            </a:r>
            <a:r>
              <a:rPr lang="fi-FI" dirty="0" err="1"/>
              <a:t>Remal</a:t>
            </a:r>
            <a:r>
              <a:rPr lang="fi-FI" dirty="0"/>
              <a:t> käy neljättä luokkaa </a:t>
            </a:r>
            <a:r>
              <a:rPr lang="fi-FI" dirty="0" err="1"/>
              <a:t>Daaelin</a:t>
            </a:r>
            <a:r>
              <a:rPr lang="fi-FI" dirty="0"/>
              <a:t> koulussa. KUA on kunnostanut Syyriassa sodan vaurioittamia koulua. Korjatuissa koulurakennuksissa 9 345 koululaista on päässyt jatkamaan koulunkäyntiään. </a:t>
            </a:r>
            <a:endParaRPr lang="fi-FI" sz="1200" spc="-10" dirty="0">
              <a:latin typeface="Texta-Medium"/>
              <a:cs typeface="Texta-Medium"/>
            </a:endParaRP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2</a:t>
            </a:fld>
            <a:endParaRPr lang="fi-FI"/>
          </a:p>
        </p:txBody>
      </p:sp>
    </p:spTree>
    <p:extLst>
      <p:ext uri="{BB962C8B-B14F-4D97-AF65-F5344CB8AC3E}">
        <p14:creationId xmlns:p14="http://schemas.microsoft.com/office/powerpoint/2010/main" val="419890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Näyttelijä Audrey Hepburn kasvoi </a:t>
            </a:r>
            <a:r>
              <a:rPr lang="fi-FI" sz="1200" dirty="0" err="1">
                <a:latin typeface="Texta-Medium"/>
                <a:cs typeface="Texta-Medium"/>
              </a:rPr>
              <a:t>protenttisessa</a:t>
            </a:r>
            <a:r>
              <a:rPr lang="fi-FI" sz="1200" dirty="0">
                <a:latin typeface="Texta-Medium"/>
                <a:cs typeface="Texta-Medium"/>
              </a:rPr>
              <a:t> perheessä Iso-Britanniassa. Elämästään suuren osan hän käytti lasten auttamiseen ja oli </a:t>
            </a:r>
            <a:r>
              <a:rPr lang="fi-FI" sz="1200" dirty="0" err="1">
                <a:latin typeface="Texta-Medium"/>
                <a:cs typeface="Texta-Medium"/>
              </a:rPr>
              <a:t>Unicef:n</a:t>
            </a:r>
            <a:r>
              <a:rPr lang="fi-FI" sz="1200" dirty="0">
                <a:latin typeface="Texta-Medium"/>
                <a:cs typeface="Texta-Medium"/>
              </a:rPr>
              <a:t> hyvän toivon lähettiläänä neljä viimeistä vuottaan. Audrey on sanonut myös.</a:t>
            </a:r>
            <a:br>
              <a:rPr lang="fi-FI" sz="1200" dirty="0">
                <a:latin typeface="Texta-Medium"/>
                <a:cs typeface="Texta-Medium"/>
              </a:rPr>
            </a:br>
            <a:br>
              <a:rPr lang="fi-FI" sz="1200" dirty="0">
                <a:latin typeface="Texta-Medium"/>
                <a:cs typeface="Texta-Medium"/>
              </a:rPr>
            </a:br>
            <a:r>
              <a:rPr lang="fi-FI" sz="1200" dirty="0">
                <a:latin typeface="Texta-Medium"/>
                <a:cs typeface="Texta-Medium"/>
              </a:rPr>
              <a:t>”</a:t>
            </a:r>
            <a:r>
              <a:rPr lang="fi-FI" dirty="0"/>
              <a:t>Jos haluat kauniit silmät, etsi toisista hyvää,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suloisia huulia varten puhu vain ystävällisiä sanoja,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Kulje varmoin askelin tietäen, että et ole koskaan yksin.</a:t>
            </a:r>
            <a:r>
              <a:rPr lang="fi-FI" sz="1200" dirty="0">
                <a:latin typeface="Texta-Medium"/>
              </a:rPr>
              <a:t>”</a:t>
            </a: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 Jumala,</a:t>
            </a:r>
            <a:r>
              <a:rPr lang="fi-FI" baseline="0" dirty="0"/>
              <a:t> rukoilemme maailmaan lisää kauniita silmiä, suloisia huulia ja varmoja askeleita. </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spc="-5"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Herra siunaa myös kuvassa näkyvää ugandalaista </a:t>
            </a:r>
            <a:r>
              <a:rPr lang="fi-FI" sz="1200" spc="-5" baseline="0" dirty="0" err="1">
                <a:latin typeface="Texta-Medium"/>
                <a:cs typeface="Texta-Medium"/>
              </a:rPr>
              <a:t>Priskaa</a:t>
            </a:r>
            <a:endParaRPr lang="fi-FI" sz="1200" spc="-5"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5" dirty="0">
                <a:latin typeface="Texta-Medium"/>
                <a:cs typeface="Texta-Mediu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5" dirty="0">
                <a:latin typeface="Texta-Medium"/>
                <a:cs typeface="Texta-Medium"/>
              </a:rPr>
              <a:t>Kuvateksti: </a:t>
            </a:r>
            <a:r>
              <a:rPr lang="fi-FI" dirty="0" err="1"/>
              <a:t>Priska</a:t>
            </a:r>
            <a:r>
              <a:rPr lang="fi-FI" dirty="0"/>
              <a:t> </a:t>
            </a:r>
            <a:r>
              <a:rPr lang="fi-FI" dirty="0" err="1"/>
              <a:t>Kabira</a:t>
            </a:r>
            <a:r>
              <a:rPr lang="fi-FI" dirty="0"/>
              <a:t> opiskelee ompelijaksi Ugandassa. Hän on äiti kuten monet muut oppilaat. Tukeakseen nuorten äitien opiskelua KUA järjestää lapsille päivähoitoa, jotta äidit voivat keskittyä opintoihinsa.</a:t>
            </a:r>
            <a:endParaRPr lang="fi-FI" sz="1200" spc="-5" dirty="0">
              <a:latin typeface="Texta-Medium"/>
              <a:cs typeface="Texta-Medium"/>
            </a:endParaRPr>
          </a:p>
          <a:p>
            <a:endParaRPr lang="fi-FI" dirty="0"/>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3</a:t>
            </a:fld>
            <a:endParaRPr lang="fi-FI"/>
          </a:p>
        </p:txBody>
      </p:sp>
    </p:spTree>
    <p:extLst>
      <p:ext uri="{BB962C8B-B14F-4D97-AF65-F5344CB8AC3E}">
        <p14:creationId xmlns:p14="http://schemas.microsoft.com/office/powerpoint/2010/main" val="168865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Onnellisuus on siitä erikoinen asia omistaa, että piilottamalla sen vällyjen alle ja seinien sisään, se alkaa vähentyä. Onnellisuus kasvaa mitä enemmän sitä jakaa, eikä sitä oikein koskaan voi olla liikaa kenelläkään. Onnellisuus on läpitunkeva tunne siitä, että elämä on hyvää. Kristillinen lähimmäisenrakkaus on onnellisuuden ulottamista kaikkialle. Tarvitsemme myötätunnon lisäksi myös </a:t>
            </a:r>
            <a:r>
              <a:rPr lang="fi-FI" sz="1200" dirty="0" err="1">
                <a:latin typeface="Texta-Medium"/>
                <a:cs typeface="Texta-Medium"/>
              </a:rPr>
              <a:t>myötäintoa</a:t>
            </a:r>
            <a:r>
              <a:rPr lang="fi-FI" sz="1200" dirty="0">
                <a:latin typeface="Texta-Medium"/>
                <a:cs typeface="Texta-Medium"/>
              </a:rPr>
              <a:t>, innostuaksemme asioista jotka saavat lähimmäisemme onnellisiksi.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 Jumala, rukoilemme myötätuntoa ja </a:t>
            </a:r>
            <a:r>
              <a:rPr lang="fi-FI" dirty="0" err="1"/>
              <a:t>myötäintoa</a:t>
            </a:r>
            <a:r>
              <a:rPr lang="fi-FI" dirty="0"/>
              <a:t> maailmaan. Anna meille voimaa iloita ja </a:t>
            </a:r>
            <a:r>
              <a:rPr lang="fi-FI"/>
              <a:t>tulla onnelliseksi </a:t>
            </a:r>
            <a:r>
              <a:rPr lang="fi-FI" dirty="0"/>
              <a:t>muiden mukana ja myötäelää myös ihmisten suruissa ja pettymyksissä. </a:t>
            </a:r>
          </a:p>
          <a:p>
            <a:endParaRPr lang="fi-FI" sz="1200" baseline="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Herra siunaa myös kuvassa näkyvää </a:t>
            </a:r>
            <a:r>
              <a:rPr lang="fi-FI" sz="1200" baseline="0" dirty="0" err="1">
                <a:latin typeface="Texta-Medium"/>
                <a:cs typeface="Texta-Medium"/>
              </a:rPr>
              <a:t>Lakshmia</a:t>
            </a: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spc="-5"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5" dirty="0">
                <a:latin typeface="Texta-Medium"/>
                <a:cs typeface="Texta-Medium"/>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spc="-5" dirty="0">
                <a:latin typeface="Texta-Medium"/>
                <a:cs typeface="Texta-Medium"/>
              </a:rPr>
              <a:t>Kuvateksti: </a:t>
            </a:r>
            <a:r>
              <a:rPr lang="fi-FI" dirty="0" err="1"/>
              <a:t>Lakshmi</a:t>
            </a:r>
            <a:r>
              <a:rPr lang="fi-FI" dirty="0"/>
              <a:t> </a:t>
            </a:r>
            <a:r>
              <a:rPr lang="fi-FI" dirty="0" err="1"/>
              <a:t>Damai</a:t>
            </a:r>
            <a:r>
              <a:rPr lang="fi-FI" dirty="0"/>
              <a:t> sai tukea kanankasvatuksen aloittamiseen. </a:t>
            </a:r>
            <a:r>
              <a:rPr lang="fi-FI" dirty="0" err="1"/>
              <a:t>KUA:n</a:t>
            </a:r>
            <a:r>
              <a:rPr lang="fi-FI" dirty="0"/>
              <a:t> hankkeissa </a:t>
            </a:r>
            <a:r>
              <a:rPr lang="fi-FI" dirty="0" err="1"/>
              <a:t>Lakshmin</a:t>
            </a:r>
            <a:r>
              <a:rPr lang="fi-FI" dirty="0"/>
              <a:t> kaltaiset kastittomat saavat tukea yrittäjyyteen ja toimeentulon hankkimiseen.</a:t>
            </a:r>
            <a:endParaRPr lang="fi-FI" sz="1200" spc="-5" dirty="0">
              <a:latin typeface="Texta-Medium"/>
              <a:cs typeface="Texta-Medium"/>
            </a:endParaRP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4</a:t>
            </a:fld>
            <a:endParaRPr lang="fi-FI"/>
          </a:p>
        </p:txBody>
      </p:sp>
    </p:spTree>
    <p:extLst>
      <p:ext uri="{BB962C8B-B14F-4D97-AF65-F5344CB8AC3E}">
        <p14:creationId xmlns:p14="http://schemas.microsoft.com/office/powerpoint/2010/main" val="222260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Pandemian aikana olemme oppineet katsomaan ihmisiä paremmin silmiin. Maskit ovat peittäneet ison osan kasvoista, mutta olemme oppineet, että lähimmäisen ilmeet voi nähdä jo pelkistä silmistä; toisen tunteen voi aistia näkemättä kasvoja kokonaan. Kun katsot toista ihmistä, katso niin, että hymyilevät silmäsi paljastavat rakkauden, jonka olet Luojaltasi jaettavaksi saanut. </a:t>
            </a:r>
            <a:br>
              <a:rPr lang="fi-FI" sz="1200" dirty="0">
                <a:latin typeface="Texta-Medium"/>
                <a:cs typeface="Texta-Medium"/>
              </a:rPr>
            </a:br>
            <a:br>
              <a:rPr lang="fi-FI" sz="1200" dirty="0">
                <a:latin typeface="Texta-Medium"/>
                <a:cs typeface="Texta-Medium"/>
              </a:rPr>
            </a:br>
            <a:r>
              <a:rPr lang="fi-FI" sz="1200" dirty="0">
                <a:latin typeface="Texta-Medium"/>
                <a:cs typeface="Texta-Medium"/>
              </a:rPr>
              <a:t>Jobin tavoin voimme hymyllämme valaista ja rohkaista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”Kun he menettivät toivonsa, minä hymyilin heille,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  ja minun valoisat kasvoni rohkaisivat heitä. ”</a:t>
            </a:r>
            <a:br>
              <a:rPr lang="fi-FI" sz="1200" dirty="0">
                <a:latin typeface="Texta-Medium"/>
                <a:cs typeface="Texta-Medium"/>
              </a:rPr>
            </a:br>
            <a:r>
              <a:rPr lang="fi-FI" sz="1200" dirty="0">
                <a:latin typeface="Texta-Medium"/>
                <a:cs typeface="Texta-Medium"/>
              </a:rPr>
              <a:t>Job. 29:24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 Jumala, rukoilemme hymyileviä silmiä, silmiä jotka saavat nähdä rakkauden valoa toisten ihmisten katseissa.</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endParaRPr lang="fi-FI" dirty="0"/>
          </a:p>
          <a:p>
            <a:r>
              <a:rPr lang="fi-FI" sz="1200" baseline="0" dirty="0">
                <a:latin typeface="Texta-Medium"/>
                <a:cs typeface="Texta-Medium"/>
              </a:rPr>
              <a:t>Herra siunaa myös kuvassa näkyvää ugandalaista opettajaa </a:t>
            </a:r>
            <a:r>
              <a:rPr lang="fi-FI" sz="1200" baseline="0" dirty="0" err="1">
                <a:latin typeface="Texta-Medium"/>
                <a:cs typeface="Texta-Medium"/>
              </a:rPr>
              <a:t>Annetia</a:t>
            </a:r>
            <a:r>
              <a:rPr lang="fi-FI" sz="1200" baseline="0" dirty="0">
                <a:latin typeface="Texta-Medium"/>
                <a:cs typeface="Texta-Medium"/>
              </a:rPr>
              <a:t>.</a:t>
            </a:r>
            <a:endParaRPr lang="fi-FI" dirty="0"/>
          </a:p>
          <a:p>
            <a:r>
              <a:rPr lang="fi-FI" dirty="0"/>
              <a:t>---------------------------------------------</a:t>
            </a:r>
          </a:p>
          <a:p>
            <a:r>
              <a:rPr lang="fi-FI" dirty="0"/>
              <a:t>Kuvateksti: Opettaja Annet </a:t>
            </a:r>
            <a:r>
              <a:rPr lang="fi-FI" dirty="0" err="1"/>
              <a:t>Rukuno</a:t>
            </a:r>
            <a:r>
              <a:rPr lang="fi-FI" dirty="0"/>
              <a:t> pitää englannin tuntia radiossa. Kun korona sulki koulut, siirrettiin Ugandan pakolaisalueilla oppitunnit radioon. KUA on jakanut 1 403 radiota ja 141 825 opetusmateriaalipakettia pakolaisasutusalueiden oppilaille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spc="-5" dirty="0">
              <a:latin typeface="Texta-Medium"/>
              <a:cs typeface="Texta-Medium"/>
            </a:endParaRPr>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5</a:t>
            </a:fld>
            <a:endParaRPr lang="fi-FI"/>
          </a:p>
        </p:txBody>
      </p:sp>
    </p:spTree>
    <p:extLst>
      <p:ext uri="{BB962C8B-B14F-4D97-AF65-F5344CB8AC3E}">
        <p14:creationId xmlns:p14="http://schemas.microsoft.com/office/powerpoint/2010/main" val="276796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Meillä maailman ihmisillä on omat elinympäristömme ja omat mahdollisuutemme, jokaisella ihmisellä hiukan erilaiset. Joillekin on annettu enemmän sitä millä voi ja suuremmat mahdollisuudet minne asti voi ulottaa omaa vaikuttamistaan. On mahtavaa, että tämän lainauksen suhteen olemme kaikki ihmiset samalla viivalla. Kyse on siitä, kuka osaa parhaiten hyödyntää omansa tehdäkseen maailmasta paremman paikan olla ja elää.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a:t>
            </a:r>
            <a:r>
              <a:rPr lang="fi-FI" baseline="0" dirty="0"/>
              <a:t> Jumala, rukoilemme sydämen tyytymistä siihen mitä meille on annettu. Rukoillemme luottamusta siihen, että Jumalan antamilla vähilläkin voimavaroilla ja välineillä voimme saada aikaan paljon, kunhan vain luotamme siunaukseen, johon Jumala on vaivannäkömme kätkenyt.</a:t>
            </a:r>
          </a:p>
          <a:p>
            <a:endParaRPr lang="fi-FI" sz="1200" spc="-5" baseline="0" dirty="0">
              <a:latin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endParaRPr lang="fi-FI" dirty="0"/>
          </a:p>
          <a:p>
            <a:r>
              <a:rPr lang="fi-FI" sz="1200" baseline="0" dirty="0">
                <a:latin typeface="Texta-Medium"/>
                <a:cs typeface="Texta-Medium"/>
              </a:rPr>
              <a:t>Herra siunaa myös kuvassa näkyvää nepalilaista </a:t>
            </a:r>
            <a:r>
              <a:rPr lang="fi-FI" sz="1200" baseline="0" dirty="0" err="1">
                <a:latin typeface="Texta-Medium"/>
                <a:cs typeface="Texta-Medium"/>
              </a:rPr>
              <a:t>Knichaa</a:t>
            </a:r>
            <a:r>
              <a:rPr lang="fi-FI" sz="1200" baseline="0" dirty="0">
                <a:latin typeface="Texta-Medium"/>
                <a:cs typeface="Texta-Medium"/>
              </a:rPr>
              <a:t>.</a:t>
            </a:r>
            <a:endParaRPr lang="fi-FI" dirty="0"/>
          </a:p>
          <a:p>
            <a:r>
              <a:rPr lang="fi-FI" dirty="0"/>
              <a:t>--------------------------------------------</a:t>
            </a:r>
          </a:p>
          <a:p>
            <a:r>
              <a:rPr lang="fi-FI" dirty="0"/>
              <a:t>Kuvateksti: Nepalilainen </a:t>
            </a:r>
            <a:r>
              <a:rPr lang="fi-FI" dirty="0" err="1"/>
              <a:t>Knicha</a:t>
            </a:r>
            <a:r>
              <a:rPr lang="fi-FI" dirty="0"/>
              <a:t> on saanut </a:t>
            </a:r>
            <a:r>
              <a:rPr lang="fi-FI" dirty="0" err="1"/>
              <a:t>KUA:lta</a:t>
            </a:r>
            <a:r>
              <a:rPr lang="fi-FI" dirty="0"/>
              <a:t> koulutusta ja välineitä maanviljelyyn. Rakentamassaan tunneliviljelmässä hän viljelee tomaatteja. </a:t>
            </a:r>
            <a:r>
              <a:rPr lang="fi-FI" dirty="0" err="1"/>
              <a:t>Knicha</a:t>
            </a:r>
            <a:r>
              <a:rPr lang="fi-FI" dirty="0"/>
              <a:t> toivoo voivansa tarjota lapsilleen mahdollisuuden koulunkäyntiin</a:t>
            </a:r>
          </a:p>
          <a:p>
            <a:endParaRPr lang="fi-FI" dirty="0"/>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6</a:t>
            </a:fld>
            <a:endParaRPr lang="fi-FI"/>
          </a:p>
        </p:txBody>
      </p:sp>
    </p:spTree>
    <p:extLst>
      <p:ext uri="{BB962C8B-B14F-4D97-AF65-F5344CB8AC3E}">
        <p14:creationId xmlns:p14="http://schemas.microsoft.com/office/powerpoint/2010/main" val="314308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Elämä ei aina kohtele meitä hyvin. Jumalan kasvot ovat meille toisinaan näkymättömissä, vaikka hän katsoisi suoraan meitä kohti. Pettyneenä on vaikea nähdä toivon pilkahduksia ja olemassa olevia mahdollisuuksia. Verkko on tyhjä, mutta se on ehjä. Kalaa ei tänään noussut joesta, mutta joessa on kalaa. Pettynyt saa olla ja pettymyksiä pitää sietää, mutta pettymysten sattuessa, jopa äärimmäisten pettymysten, on vahvistettava ja tuotettava toivoa. Toivon tuottamiseen meidät kaikki on kutsuttu. Toivo on ääretöntä.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effectLst/>
              </a:rPr>
              <a:t>Hyvä Jumala, pyydämme siunaustasi pettyneille. Anna toivosi valon valaista äärimmäisinkin synkkyys. Ota meidät käyttöösi valosi välittäjinä, toivosi tuottajina.</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Herra siunaa myös kuvassa näkyvää eteläsudanilaista </a:t>
            </a:r>
            <a:r>
              <a:rPr lang="fi-FI" sz="1200" baseline="0" dirty="0" err="1">
                <a:latin typeface="Texta-Medium"/>
                <a:cs typeface="Texta-Medium"/>
              </a:rPr>
              <a:t>Dueria</a:t>
            </a:r>
            <a:r>
              <a:rPr lang="fi-FI" sz="1200" baseline="0" dirty="0">
                <a:latin typeface="Texta-Medium"/>
                <a:cs typeface="Texta-Medium"/>
              </a:rPr>
              <a:t>.</a:t>
            </a:r>
            <a:endParaRPr lang="fi-FI" sz="1200" dirty="0">
              <a:latin typeface="Texta-Medium"/>
              <a:cs typeface="Texta-Medium"/>
            </a:endParaRPr>
          </a:p>
          <a:p>
            <a:endParaRPr lang="fi-FI" dirty="0"/>
          </a:p>
          <a:p>
            <a:r>
              <a:rPr lang="fi-FI" dirty="0"/>
              <a:t>--------------------------------------------</a:t>
            </a:r>
          </a:p>
          <a:p>
            <a:r>
              <a:rPr lang="fi-FI" dirty="0"/>
              <a:t>Kuvateksti: </a:t>
            </a:r>
            <a:r>
              <a:rPr lang="fi-FI" dirty="0" err="1"/>
              <a:t>Duer</a:t>
            </a:r>
            <a:r>
              <a:rPr lang="fi-FI" dirty="0"/>
              <a:t> </a:t>
            </a:r>
            <a:r>
              <a:rPr lang="fi-FI" dirty="0" err="1"/>
              <a:t>Wiyual</a:t>
            </a:r>
            <a:r>
              <a:rPr lang="fi-FI" dirty="0"/>
              <a:t> </a:t>
            </a:r>
            <a:r>
              <a:rPr lang="fi-FI" dirty="0" err="1"/>
              <a:t>Tudeal</a:t>
            </a:r>
            <a:r>
              <a:rPr lang="fi-FI" dirty="0"/>
              <a:t> sai kalastusvälineet ja -koulutusta, minkä avulla hän on voinut taata lapsilleen koulutuksen. Kaikkiaan 6 347 eteläsudanilaista on saanut </a:t>
            </a:r>
            <a:r>
              <a:rPr lang="fi-FI" dirty="0" err="1"/>
              <a:t>KUA:lta</a:t>
            </a:r>
            <a:r>
              <a:rPr lang="fi-FI" dirty="0"/>
              <a:t> tukea toimeentulon hankkimiseen</a:t>
            </a:r>
          </a:p>
          <a:p>
            <a:endParaRPr lang="fi-FI" dirty="0"/>
          </a:p>
          <a:p>
            <a:endParaRPr lang="fi-FI" dirty="0"/>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7</a:t>
            </a:fld>
            <a:endParaRPr lang="fi-FI"/>
          </a:p>
        </p:txBody>
      </p:sp>
    </p:spTree>
    <p:extLst>
      <p:ext uri="{BB962C8B-B14F-4D97-AF65-F5344CB8AC3E}">
        <p14:creationId xmlns:p14="http://schemas.microsoft.com/office/powerpoint/2010/main" val="400643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r>
              <a:rPr lang="fi-FI" dirty="0"/>
              <a:t>Yksi kaunis ja koskettava hetki Nalle </a:t>
            </a:r>
            <a:r>
              <a:rPr lang="fi-FI" dirty="0" err="1"/>
              <a:t>Puh:n</a:t>
            </a:r>
            <a:r>
              <a:rPr lang="fi-FI" dirty="0"/>
              <a:t> tarinoissa on kohta, jossa pikkuinen pelokas Nasu tarttuu Puhin käteen siltä varalta että Puhia pelottaisi. Nasu ei juokse pakoon, vaan tarttuu käteen. Me olemme vahvoja ja rohkeita yhdessä; Kun välitämme toisistamme, olemme vahvoja ja rohkeita. </a:t>
            </a:r>
          </a:p>
          <a:p>
            <a:endParaRPr lang="fi-FI" dirty="0"/>
          </a:p>
          <a:p>
            <a:r>
              <a:rPr lang="fi-FI" dirty="0"/>
              <a:t>Rukous: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Hyvä Jumala, kiitämme</a:t>
            </a:r>
            <a:r>
              <a:rPr lang="fi-FI" baseline="0" dirty="0"/>
              <a:t> käsistä, jotka voivat tarttua toisten käsiin, kaareutua ympärillemme halaukseen ja rakentaa yhteiskuntia, rauhaa ja rakkautta. Älä anna käsiemme tehdä pahaa vaan valjasta ne sinun käyttöösi kaikessa mihin ryhdymme.</a:t>
            </a:r>
          </a:p>
          <a:p>
            <a:endParaRPr lang="fi-FI" sz="1200" baseline="0" dirty="0">
              <a:latin typeface="Texta-Medium"/>
              <a:cs typeface="Texta-Medium"/>
            </a:endParaRPr>
          </a:p>
          <a:p>
            <a:endParaRPr lang="fi-FI" sz="1200" baseline="0" dirty="0">
              <a:latin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endParaRPr lang="fi-FI" sz="1200" dirty="0">
              <a:latin typeface="Texta-Medium"/>
              <a:cs typeface="Texta-Medium"/>
            </a:endParaRPr>
          </a:p>
          <a:p>
            <a:endParaRPr lang="fi-FI" dirty="0"/>
          </a:p>
          <a:p>
            <a:r>
              <a:rPr lang="fi-FI" dirty="0"/>
              <a:t>Herra siunaa myös kuvassa näkyvää </a:t>
            </a:r>
            <a:r>
              <a:rPr lang="fi-FI" dirty="0" err="1"/>
              <a:t>Dil</a:t>
            </a:r>
            <a:r>
              <a:rPr lang="fi-FI" dirty="0"/>
              <a:t> Mayaa ja hänen perhettään.</a:t>
            </a:r>
          </a:p>
          <a:p>
            <a:r>
              <a:rPr lang="fi-FI" dirty="0"/>
              <a:t>--------------------------------------------</a:t>
            </a:r>
          </a:p>
          <a:p>
            <a:r>
              <a:rPr lang="fi-FI" dirty="0"/>
              <a:t>Kuvateksti: </a:t>
            </a:r>
            <a:r>
              <a:rPr lang="fi-FI" dirty="0" err="1"/>
              <a:t>Dil</a:t>
            </a:r>
            <a:r>
              <a:rPr lang="fi-FI" dirty="0"/>
              <a:t> Maya ei päässyt kouluun, koska hänen vanhempansa ajattelivat, ettei tyttöjen kannata opiskella. </a:t>
            </a:r>
            <a:r>
              <a:rPr lang="fi-FI" dirty="0" err="1"/>
              <a:t>KUA:n</a:t>
            </a:r>
            <a:r>
              <a:rPr lang="fi-FI" dirty="0"/>
              <a:t> hankkeessa hän sai yrittäjyyskoulutuksen. </a:t>
            </a:r>
            <a:r>
              <a:rPr lang="fi-FI" dirty="0" err="1"/>
              <a:t>Dil</a:t>
            </a:r>
            <a:r>
              <a:rPr lang="fi-FI" dirty="0"/>
              <a:t> Maya aikoo pitää huolen, että hänen molemmat lapsensa saavat käydä koulua. </a:t>
            </a:r>
          </a:p>
          <a:p>
            <a:endParaRPr lang="fi-FI" dirty="0"/>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8</a:t>
            </a:fld>
            <a:endParaRPr lang="fi-FI"/>
          </a:p>
        </p:txBody>
      </p:sp>
    </p:spTree>
    <p:extLst>
      <p:ext uri="{BB962C8B-B14F-4D97-AF65-F5344CB8AC3E}">
        <p14:creationId xmlns:p14="http://schemas.microsoft.com/office/powerpoint/2010/main" val="175652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Mikä on suurta? Tätä katsellessa ajattelen Koskelan Jussia. ”</a:t>
            </a:r>
            <a:r>
              <a:rPr lang="fi-FI" dirty="0"/>
              <a:t>Jussi otti kuokan ja koetteli sen terää. Hän oli malttamaton ja olisi mielellään jo alkanut.” </a:t>
            </a:r>
            <a:br>
              <a:rPr lang="fi-FI" dirty="0"/>
            </a:br>
            <a:r>
              <a:rPr lang="fi-FI" dirty="0"/>
              <a:t>Vaivalla Jussikin rakensi perheelleen jotain, josta oli kauan unelmoinut. Jonain päivänä kun avoimesta ikkunasta tunkeutuu kesäinen varhaisilta sisään, voi hymyillen huomata että on saavuttanut jotain suurta.</a:t>
            </a:r>
            <a:br>
              <a:rPr lang="fi-FI" dirty="0"/>
            </a:br>
            <a:endParaRPr lang="fi-FI" sz="120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Texta-Medium"/>
                <a:cs typeface="Texta-Medium"/>
              </a:rPr>
              <a:t>Rukous</a:t>
            </a:r>
            <a:r>
              <a:rPr lang="fi-FI" sz="1200" baseline="0" dirty="0">
                <a:latin typeface="Texta-Medium"/>
                <a:cs typeface="Texta-Medium"/>
              </a:rPr>
              <a:t> (esirukoilija):</a:t>
            </a:r>
            <a:endParaRPr lang="fi-FI" sz="1200" dirty="0">
              <a:latin typeface="Texta-Medium"/>
              <a:cs typeface="Texta-Medium"/>
            </a:endParaRPr>
          </a:p>
          <a:p>
            <a:r>
              <a:rPr lang="fi-FI" dirty="0"/>
              <a:t>Hyvä Jumala, rukoilemme periksiantamattomuutta niille, joiden on otsa hiessä elantonsa hankittava. Anna siunauksesi sateen kastella muokattuja maita. Palkitse vaivannäköä saavutuksilla.</a:t>
            </a:r>
          </a:p>
          <a:p>
            <a:endParaRPr lang="fi-FI" sz="1200" spc="-5" baseline="0" dirty="0">
              <a:latin typeface="Texta-Medium"/>
            </a:endParaRPr>
          </a:p>
          <a:p>
            <a:endParaRPr lang="fi-FI" sz="1200" spc="-5" baseline="0" dirty="0">
              <a:latin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Seurakunta vastaa: Kuule rukouksemme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aseline="0" dirty="0">
              <a:latin typeface="Texta-Medium"/>
              <a:cs typeface="Texta-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aseline="0" dirty="0">
                <a:latin typeface="Texta-Medium"/>
                <a:cs typeface="Texta-Medium"/>
              </a:rPr>
              <a:t>Herra siunaa myös kuvassa näkyvää Princeä.</a:t>
            </a:r>
            <a:endParaRPr lang="fi-FI" sz="1200" dirty="0">
              <a:latin typeface="Texta-Medium"/>
              <a:cs typeface="Texta-Medium"/>
            </a:endParaRPr>
          </a:p>
          <a:p>
            <a:endParaRPr lang="fi-FI" dirty="0"/>
          </a:p>
          <a:p>
            <a:r>
              <a:rPr lang="fi-FI" dirty="0"/>
              <a:t>--------------------------------------------</a:t>
            </a:r>
          </a:p>
          <a:p>
            <a:r>
              <a:rPr lang="fi-FI" dirty="0"/>
              <a:t>Kuvateksti: Prince </a:t>
            </a:r>
            <a:r>
              <a:rPr lang="fi-FI" dirty="0" err="1"/>
              <a:t>Mushesa</a:t>
            </a:r>
            <a:r>
              <a:rPr lang="fi-FI" dirty="0"/>
              <a:t> pakeni Ugandaan Kongosta. Hän on osallistunut </a:t>
            </a:r>
            <a:r>
              <a:rPr lang="fi-FI" dirty="0" err="1"/>
              <a:t>KUA:n</a:t>
            </a:r>
            <a:r>
              <a:rPr lang="fi-FI" dirty="0"/>
              <a:t> järjestämään maanviljelykoulutukseen. Kurssilta valmistuneet saavat pienen palan maata viljelmiään varten. </a:t>
            </a:r>
          </a:p>
          <a:p>
            <a:endParaRPr lang="fi-FI" dirty="0"/>
          </a:p>
          <a:p>
            <a:endParaRPr lang="fi-FI" dirty="0"/>
          </a:p>
        </p:txBody>
      </p:sp>
      <p:sp>
        <p:nvSpPr>
          <p:cNvPr id="4" name="Slide Number Placeholder 3"/>
          <p:cNvSpPr>
            <a:spLocks noGrp="1"/>
          </p:cNvSpPr>
          <p:nvPr>
            <p:ph type="sldNum" sz="quarter" idx="10"/>
          </p:nvPr>
        </p:nvSpPr>
        <p:spPr/>
        <p:txBody>
          <a:bodyPr/>
          <a:lstStyle/>
          <a:p>
            <a:fld id="{21A952E5-1152-4FB2-A7CB-B07DE5B4B76E}" type="slidenum">
              <a:rPr lang="fi-FI" smtClean="0"/>
              <a:t>9</a:t>
            </a:fld>
            <a:endParaRPr lang="fi-FI"/>
          </a:p>
        </p:txBody>
      </p:sp>
    </p:spTree>
    <p:extLst>
      <p:ext uri="{BB962C8B-B14F-4D97-AF65-F5344CB8AC3E}">
        <p14:creationId xmlns:p14="http://schemas.microsoft.com/office/powerpoint/2010/main" val="90429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DBE49A"/>
          </a:solidFill>
        </p:spPr>
        <p:txBody>
          <a:bodyPr wrap="square" lIns="0" tIns="0" rIns="0" bIns="0" rtlCol="0"/>
          <a:lstStyle/>
          <a:p>
            <a:endParaRPr sz="2052"/>
          </a:p>
        </p:txBody>
      </p:sp>
      <p:sp>
        <p:nvSpPr>
          <p:cNvPr id="2" name="Holder 2"/>
          <p:cNvSpPr>
            <a:spLocks noGrp="1"/>
          </p:cNvSpPr>
          <p:nvPr>
            <p:ph type="title"/>
          </p:nvPr>
        </p:nvSpPr>
        <p:spPr>
          <a:xfrm>
            <a:off x="868065" y="211330"/>
            <a:ext cx="10455870" cy="631583"/>
          </a:xfrm>
        </p:spPr>
        <p:txBody>
          <a:bodyPr lIns="0" tIns="0" rIns="0" bIns="0"/>
          <a:lstStyle>
            <a:lvl1pPr>
              <a:defRPr sz="4104" b="1" i="0">
                <a:solidFill>
                  <a:srgbClr val="005328"/>
                </a:solidFill>
                <a:latin typeface="GT Pressura"/>
                <a:cs typeface="GT Pressur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68065" y="211330"/>
            <a:ext cx="10455870" cy="631583"/>
          </a:xfrm>
        </p:spPr>
        <p:txBody>
          <a:bodyPr lIns="0" tIns="0" rIns="0" bIns="0"/>
          <a:lstStyle>
            <a:lvl1pPr>
              <a:defRPr sz="4104" b="1" i="0">
                <a:solidFill>
                  <a:srgbClr val="005328"/>
                </a:solidFill>
                <a:latin typeface="GT Pressura"/>
                <a:cs typeface="GT Pressura"/>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1"/>
            <a:ext cx="12190407" cy="6855408"/>
          </a:xfrm>
          <a:prstGeom prst="rect">
            <a:avLst/>
          </a:prstGeom>
          <a:blipFill>
            <a:blip r:embed="rId2" cstate="print"/>
            <a:stretch>
              <a:fillRect/>
            </a:stretch>
          </a:blipFill>
        </p:spPr>
        <p:txBody>
          <a:bodyPr wrap="square" lIns="0" tIns="0" rIns="0" bIns="0" rtlCol="0"/>
          <a:lstStyle/>
          <a:p>
            <a:endParaRPr sz="2052"/>
          </a:p>
        </p:txBody>
      </p:sp>
      <p:sp>
        <p:nvSpPr>
          <p:cNvPr id="2" name="Holder 2"/>
          <p:cNvSpPr>
            <a:spLocks noGrp="1"/>
          </p:cNvSpPr>
          <p:nvPr>
            <p:ph type="title"/>
          </p:nvPr>
        </p:nvSpPr>
        <p:spPr>
          <a:xfrm>
            <a:off x="868065" y="211330"/>
            <a:ext cx="10455870" cy="631583"/>
          </a:xfrm>
        </p:spPr>
        <p:txBody>
          <a:bodyPr lIns="0" tIns="0" rIns="0" bIns="0"/>
          <a:lstStyle>
            <a:lvl1pPr>
              <a:defRPr sz="4104" b="1" i="0">
                <a:solidFill>
                  <a:srgbClr val="005328"/>
                </a:solidFill>
                <a:latin typeface="GT Pressura"/>
                <a:cs typeface="GT Pressur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hank_you">
    <p:bg>
      <p:bgPr>
        <a:solidFill>
          <a:srgbClr val="0758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13BF-AEEF-4FB9-AEAC-4275A6052CAD}"/>
              </a:ext>
            </a:extLst>
          </p:cNvPr>
          <p:cNvSpPr txBox="1">
            <a:spLocks noGrp="1"/>
          </p:cNvSpPr>
          <p:nvPr>
            <p:ph type="title"/>
          </p:nvPr>
        </p:nvSpPr>
        <p:spPr>
          <a:xfrm>
            <a:off x="643893" y="1364019"/>
            <a:ext cx="10515600" cy="3733760"/>
          </a:xfrm>
        </p:spPr>
        <p:txBody>
          <a:bodyPr/>
          <a:lstStyle>
            <a:lvl1pPr>
              <a:defRPr lang="sv-SE" sz="4800"/>
            </a:lvl1pPr>
          </a:lstStyle>
          <a:p>
            <a:pPr lvl="0"/>
            <a:r>
              <a:rPr lang="sv-SE"/>
              <a:t>Thank you!</a:t>
            </a:r>
          </a:p>
        </p:txBody>
      </p:sp>
      <p:pic>
        <p:nvPicPr>
          <p:cNvPr id="3" name="Picture 5">
            <a:extLst>
              <a:ext uri="{FF2B5EF4-FFF2-40B4-BE49-F238E27FC236}">
                <a16:creationId xmlns:a16="http://schemas.microsoft.com/office/drawing/2014/main" id="{165D688D-73C5-4409-A2ED-4016EB243716}"/>
              </a:ext>
            </a:extLst>
          </p:cNvPr>
          <p:cNvPicPr>
            <a:picLocks noChangeAspect="1"/>
          </p:cNvPicPr>
          <p:nvPr/>
        </p:nvPicPr>
        <p:blipFill>
          <a:blip r:embed="rId2"/>
          <a:stretch>
            <a:fillRect/>
          </a:stretch>
        </p:blipFill>
        <p:spPr>
          <a:xfrm>
            <a:off x="643893" y="5725753"/>
            <a:ext cx="2623925" cy="558798"/>
          </a:xfrm>
          <a:prstGeom prst="rect">
            <a:avLst/>
          </a:prstGeom>
          <a:noFill/>
          <a:ln cap="flat">
            <a:noFill/>
          </a:ln>
        </p:spPr>
      </p:pic>
      <p:pic>
        <p:nvPicPr>
          <p:cNvPr id="4" name="Picture 3">
            <a:extLst>
              <a:ext uri="{FF2B5EF4-FFF2-40B4-BE49-F238E27FC236}">
                <a16:creationId xmlns:a16="http://schemas.microsoft.com/office/drawing/2014/main" id="{EA1CE4D5-FD3F-400F-9F5C-B537A350479D}"/>
              </a:ext>
            </a:extLst>
          </p:cNvPr>
          <p:cNvPicPr>
            <a:picLocks noChangeAspect="1"/>
          </p:cNvPicPr>
          <p:nvPr/>
        </p:nvPicPr>
        <p:blipFill>
          <a:blip r:embed="rId3"/>
          <a:stretch>
            <a:fillRect/>
          </a:stretch>
        </p:blipFill>
        <p:spPr>
          <a:xfrm rot="16200004">
            <a:off x="10926001" y="5583600"/>
            <a:ext cx="1774795" cy="269766"/>
          </a:xfrm>
          <a:prstGeom prst="rect">
            <a:avLst/>
          </a:prstGeom>
          <a:noFill/>
          <a:ln cap="flat">
            <a:noFill/>
          </a:ln>
        </p:spPr>
      </p:pic>
      <p:sp>
        <p:nvSpPr>
          <p:cNvPr id="5" name="Rectangle 2">
            <a:extLst>
              <a:ext uri="{FF2B5EF4-FFF2-40B4-BE49-F238E27FC236}">
                <a16:creationId xmlns:a16="http://schemas.microsoft.com/office/drawing/2014/main" id="{1F3AA4F4-5B9F-4C28-BD86-27285E269A5C}"/>
              </a:ext>
            </a:extLst>
          </p:cNvPr>
          <p:cNvSpPr/>
          <p:nvPr/>
        </p:nvSpPr>
        <p:spPr>
          <a:xfrm>
            <a:off x="1680210" y="5725753"/>
            <a:ext cx="1691640" cy="558798"/>
          </a:xfrm>
          <a:prstGeom prst="rect">
            <a:avLst/>
          </a:prstGeom>
          <a:solidFill>
            <a:srgbClr val="07583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1380880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oster">
    <p:bg>
      <p:bgPr>
        <a:solidFill>
          <a:srgbClr val="A7CF48"/>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2BEFDAF-4789-410B-BE13-D96FBD63C721}"/>
              </a:ext>
            </a:extLst>
          </p:cNvPr>
          <p:cNvPicPr>
            <a:picLocks noChangeAspect="1"/>
          </p:cNvPicPr>
          <p:nvPr/>
        </p:nvPicPr>
        <p:blipFill>
          <a:blip r:embed="rId2"/>
          <a:stretch>
            <a:fillRect/>
          </a:stretch>
        </p:blipFill>
        <p:spPr>
          <a:xfrm>
            <a:off x="0" y="2067293"/>
            <a:ext cx="7143749" cy="2436016"/>
          </a:xfrm>
          <a:prstGeom prst="rect">
            <a:avLst/>
          </a:prstGeom>
          <a:noFill/>
          <a:ln cap="flat">
            <a:noFill/>
          </a:ln>
        </p:spPr>
      </p:pic>
      <p:pic>
        <p:nvPicPr>
          <p:cNvPr id="3" name="Picture 1">
            <a:extLst>
              <a:ext uri="{FF2B5EF4-FFF2-40B4-BE49-F238E27FC236}">
                <a16:creationId xmlns:a16="http://schemas.microsoft.com/office/drawing/2014/main" id="{B0850A79-DC8F-491F-82E2-E5DC3F443434}"/>
              </a:ext>
            </a:extLst>
          </p:cNvPr>
          <p:cNvPicPr>
            <a:picLocks noChangeAspect="1"/>
          </p:cNvPicPr>
          <p:nvPr/>
        </p:nvPicPr>
        <p:blipFill>
          <a:blip r:embed="rId3"/>
          <a:stretch>
            <a:fillRect/>
          </a:stretch>
        </p:blipFill>
        <p:spPr>
          <a:xfrm rot="16200004">
            <a:off x="10926362" y="5582983"/>
            <a:ext cx="1782001" cy="269885"/>
          </a:xfrm>
          <a:prstGeom prst="rect">
            <a:avLst/>
          </a:prstGeom>
          <a:noFill/>
          <a:ln cap="flat">
            <a:noFill/>
          </a:ln>
        </p:spPr>
      </p:pic>
      <p:sp>
        <p:nvSpPr>
          <p:cNvPr id="4" name="Rectangle 3">
            <a:extLst>
              <a:ext uri="{FF2B5EF4-FFF2-40B4-BE49-F238E27FC236}">
                <a16:creationId xmlns:a16="http://schemas.microsoft.com/office/drawing/2014/main" id="{723AA097-F283-453C-A9D5-1960627253AB}"/>
              </a:ext>
            </a:extLst>
          </p:cNvPr>
          <p:cNvSpPr/>
          <p:nvPr/>
        </p:nvSpPr>
        <p:spPr>
          <a:xfrm>
            <a:off x="3154679" y="2628899"/>
            <a:ext cx="3851909" cy="1143000"/>
          </a:xfrm>
          <a:prstGeom prst="rect">
            <a:avLst/>
          </a:prstGeom>
          <a:solidFill>
            <a:srgbClr val="A7CF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8204676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8065" y="211330"/>
            <a:ext cx="10455870" cy="553998"/>
          </a:xfrm>
          <a:prstGeom prst="rect">
            <a:avLst/>
          </a:prstGeom>
        </p:spPr>
        <p:txBody>
          <a:bodyPr wrap="square" lIns="0" tIns="0" rIns="0" bIns="0">
            <a:spAutoFit/>
          </a:bodyPr>
          <a:lstStyle>
            <a:lvl1pPr>
              <a:defRPr sz="3600" b="1" i="0">
                <a:solidFill>
                  <a:srgbClr val="005328"/>
                </a:solidFill>
                <a:latin typeface="GT Pressura"/>
                <a:cs typeface="GT Pressura"/>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21254">
        <a:defRPr>
          <a:latin typeface="+mn-lt"/>
          <a:ea typeface="+mn-ea"/>
          <a:cs typeface="+mn-cs"/>
        </a:defRPr>
      </a:lvl2pPr>
      <a:lvl3pPr marL="1042507">
        <a:defRPr>
          <a:latin typeface="+mn-lt"/>
          <a:ea typeface="+mn-ea"/>
          <a:cs typeface="+mn-cs"/>
        </a:defRPr>
      </a:lvl3pPr>
      <a:lvl4pPr marL="1563761">
        <a:defRPr>
          <a:latin typeface="+mn-lt"/>
          <a:ea typeface="+mn-ea"/>
          <a:cs typeface="+mn-cs"/>
        </a:defRPr>
      </a:lvl4pPr>
      <a:lvl5pPr marL="2085015">
        <a:defRPr>
          <a:latin typeface="+mn-lt"/>
          <a:ea typeface="+mn-ea"/>
          <a:cs typeface="+mn-cs"/>
        </a:defRPr>
      </a:lvl5pPr>
      <a:lvl6pPr marL="2606269">
        <a:defRPr>
          <a:latin typeface="+mn-lt"/>
          <a:ea typeface="+mn-ea"/>
          <a:cs typeface="+mn-cs"/>
        </a:defRPr>
      </a:lvl6pPr>
      <a:lvl7pPr marL="3127522">
        <a:defRPr>
          <a:latin typeface="+mn-lt"/>
          <a:ea typeface="+mn-ea"/>
          <a:cs typeface="+mn-cs"/>
        </a:defRPr>
      </a:lvl7pPr>
      <a:lvl8pPr marL="3648776">
        <a:defRPr>
          <a:latin typeface="+mn-lt"/>
          <a:ea typeface="+mn-ea"/>
          <a:cs typeface="+mn-cs"/>
        </a:defRPr>
      </a:lvl8pPr>
      <a:lvl9pPr marL="4170030">
        <a:defRPr>
          <a:latin typeface="+mn-lt"/>
          <a:ea typeface="+mn-ea"/>
          <a:cs typeface="+mn-cs"/>
        </a:defRPr>
      </a:lvl9pPr>
    </p:bodyStyle>
    <p:otherStyle>
      <a:lvl1pPr marL="0">
        <a:defRPr>
          <a:latin typeface="+mn-lt"/>
          <a:ea typeface="+mn-ea"/>
          <a:cs typeface="+mn-cs"/>
        </a:defRPr>
      </a:lvl1pPr>
      <a:lvl2pPr marL="521254">
        <a:defRPr>
          <a:latin typeface="+mn-lt"/>
          <a:ea typeface="+mn-ea"/>
          <a:cs typeface="+mn-cs"/>
        </a:defRPr>
      </a:lvl2pPr>
      <a:lvl3pPr marL="1042507">
        <a:defRPr>
          <a:latin typeface="+mn-lt"/>
          <a:ea typeface="+mn-ea"/>
          <a:cs typeface="+mn-cs"/>
        </a:defRPr>
      </a:lvl3pPr>
      <a:lvl4pPr marL="1563761">
        <a:defRPr>
          <a:latin typeface="+mn-lt"/>
          <a:ea typeface="+mn-ea"/>
          <a:cs typeface="+mn-cs"/>
        </a:defRPr>
      </a:lvl4pPr>
      <a:lvl5pPr marL="2085015">
        <a:defRPr>
          <a:latin typeface="+mn-lt"/>
          <a:ea typeface="+mn-ea"/>
          <a:cs typeface="+mn-cs"/>
        </a:defRPr>
      </a:lvl5pPr>
      <a:lvl6pPr marL="2606269">
        <a:defRPr>
          <a:latin typeface="+mn-lt"/>
          <a:ea typeface="+mn-ea"/>
          <a:cs typeface="+mn-cs"/>
        </a:defRPr>
      </a:lvl6pPr>
      <a:lvl7pPr marL="3127522">
        <a:defRPr>
          <a:latin typeface="+mn-lt"/>
          <a:ea typeface="+mn-ea"/>
          <a:cs typeface="+mn-cs"/>
        </a:defRPr>
      </a:lvl7pPr>
      <a:lvl8pPr marL="3648776">
        <a:defRPr>
          <a:latin typeface="+mn-lt"/>
          <a:ea typeface="+mn-ea"/>
          <a:cs typeface="+mn-cs"/>
        </a:defRPr>
      </a:lvl8pPr>
      <a:lvl9pPr marL="417003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F2E199-2C3F-43E7-BCC1-B360A4B9527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sv-SE"/>
          </a:p>
        </p:txBody>
      </p:sp>
      <p:sp>
        <p:nvSpPr>
          <p:cNvPr id="3" name="Text Placeholder 2">
            <a:extLst>
              <a:ext uri="{FF2B5EF4-FFF2-40B4-BE49-F238E27FC236}">
                <a16:creationId xmlns:a16="http://schemas.microsoft.com/office/drawing/2014/main" id="{80161715-DD18-43BF-A809-DB4BC1F0962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Footer Placeholder 4">
            <a:extLst>
              <a:ext uri="{FF2B5EF4-FFF2-40B4-BE49-F238E27FC236}">
                <a16:creationId xmlns:a16="http://schemas.microsoft.com/office/drawing/2014/main" id="{AB51BA62-98B1-434F-8B3D-F54EE32A35CC}"/>
              </a:ext>
            </a:extLst>
          </p:cNvPr>
          <p:cNvSpPr txBox="1">
            <a:spLocks noGrp="1"/>
          </p:cNvSpPr>
          <p:nvPr>
            <p:ph type="ftr" sz="quarter" idx="3"/>
          </p:nvPr>
        </p:nvSpPr>
        <p:spPr>
          <a:xfrm>
            <a:off x="838203" y="6356351"/>
            <a:ext cx="754577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Arial"/>
                <a:ea typeface="Arial"/>
                <a:cs typeface="Arial"/>
              </a:defRPr>
            </a:lvl1pPr>
          </a:lstStyle>
          <a:p>
            <a:pPr lvl="0"/>
            <a:endParaRPr lang="sv-SE"/>
          </a:p>
        </p:txBody>
      </p:sp>
      <p:sp>
        <p:nvSpPr>
          <p:cNvPr id="5" name="Slide Number Placeholder 5">
            <a:extLst>
              <a:ext uri="{FF2B5EF4-FFF2-40B4-BE49-F238E27FC236}">
                <a16:creationId xmlns:a16="http://schemas.microsoft.com/office/drawing/2014/main" id="{AEEB394C-E05A-4632-9716-A8C82903D2D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Arial"/>
                <a:ea typeface="Arial"/>
                <a:cs typeface="Arial"/>
              </a:defRPr>
            </a:lvl1pPr>
          </a:lstStyle>
          <a:p>
            <a:pPr lvl="0"/>
            <a:fld id="{1CF50DD6-392E-447E-80EF-874DEEB8089E}" type="slidenum">
              <a:t>‹#›</a:t>
            </a:fld>
            <a:endParaRPr lang="sv-SE"/>
          </a:p>
        </p:txBody>
      </p:sp>
    </p:spTree>
  </p:cSld>
  <p:clrMap bg1="lt1" tx1="dk1" bg2="lt2" tx2="dk2" accent1="accent1" accent2="accent2" accent3="accent3" accent4="accent4" accent5="accent5" accent6="accent6" hlink="hlink" folHlink="folHlink"/>
  <p:sldLayoutIdLst>
    <p:sldLayoutId id="2147483659" r:id="rId1"/>
    <p:sldLayoutId id="2147483649" r:id="rId2"/>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A7CF48"/>
          </a:solidFill>
          <a:uFillTx/>
          <a:latin typeface="Arial"/>
          <a:ea typeface="Arial"/>
          <a:cs typeface="Arial"/>
        </a:defRPr>
      </a:lvl1pPr>
    </p:titleStyle>
    <p:bodyStyle>
      <a:lvl1pPr marL="228600" marR="0" lvl="0" indent="-228600" algn="l" defTabSz="914400" rtl="0" fontAlgn="auto" hangingPunct="1">
        <a:lnSpc>
          <a:spcPct val="90000"/>
        </a:lnSpc>
        <a:spcBef>
          <a:spcPts val="1000"/>
        </a:spcBef>
        <a:spcAft>
          <a:spcPts val="0"/>
        </a:spcAft>
        <a:buSzPct val="100000"/>
        <a:buFont typeface="Arial"/>
        <a:buChar char="•"/>
        <a:tabLst/>
        <a:defRPr lang="en-US" sz="2800" b="0" i="0" u="none" strike="noStrike" kern="1200" cap="none" spc="0" baseline="0">
          <a:solidFill>
            <a:srgbClr val="000000"/>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en-US" sz="2400" b="0" i="0" u="none" strike="noStrike" kern="1200" cap="none" spc="0" baseline="0">
          <a:solidFill>
            <a:srgbClr val="000000"/>
          </a:solidFill>
          <a:uFillTx/>
          <a:latin typeface="Arial"/>
          <a:ea typeface="Arial"/>
          <a:cs typeface="Arial"/>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Arial"/>
          <a:cs typeface="Arial"/>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en-US" sz="1800" b="0" i="0" u="none" strike="noStrike" kern="1200" cap="none" spc="0" baseline="0">
          <a:solidFill>
            <a:srgbClr val="000000"/>
          </a:solidFill>
          <a:uFillTx/>
          <a:latin typeface="Arial"/>
          <a:ea typeface="Arial"/>
          <a:cs typeface="Arial"/>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en-US" sz="1800" b="0" i="0" u="none" strike="noStrike" kern="1200" cap="none" spc="0" baseline="0">
          <a:solidFill>
            <a:srgbClr val="000000"/>
          </a:solidFill>
          <a:uFillTx/>
          <a:latin typeface="Arial"/>
          <a:ea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594-D95A-42F5-B6B9-D281D53E87DC}"/>
              </a:ext>
            </a:extLst>
          </p:cNvPr>
          <p:cNvSpPr txBox="1">
            <a:spLocks noGrp="1"/>
          </p:cNvSpPr>
          <p:nvPr>
            <p:ph type="title"/>
          </p:nvPr>
        </p:nvSpPr>
        <p:spPr>
          <a:xfrm>
            <a:off x="914400" y="914400"/>
            <a:ext cx="10515600" cy="3733760"/>
          </a:xfrm>
        </p:spPr>
        <p:txBody>
          <a:bodyPr/>
          <a:lstStyle/>
          <a:p>
            <a:pPr lvl="0" algn="ctr"/>
            <a:r>
              <a:rPr lang="fi-FI" dirty="0"/>
              <a:t>Kalenterikuvahartaus</a:t>
            </a:r>
          </a:p>
        </p:txBody>
      </p:sp>
    </p:spTree>
    <p:extLst>
      <p:ext uri="{BB962C8B-B14F-4D97-AF65-F5344CB8AC3E}">
        <p14:creationId xmlns:p14="http://schemas.microsoft.com/office/powerpoint/2010/main" val="178601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559721"/>
            <a:ext cx="115416" cy="907160"/>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Kenia: </a:t>
            </a:r>
            <a:r>
              <a:rPr sz="798" b="1" spc="-23" dirty="0">
                <a:solidFill>
                  <a:srgbClr val="FFFFFF"/>
                </a:solidFill>
                <a:latin typeface="Texta"/>
                <a:cs typeface="Texta"/>
              </a:rPr>
              <a:t>Tatu</a:t>
            </a:r>
            <a:r>
              <a:rPr sz="798" b="1" spc="-63" dirty="0">
                <a:solidFill>
                  <a:srgbClr val="FFFFFF"/>
                </a:solidFill>
                <a:latin typeface="Texta"/>
                <a:cs typeface="Texta"/>
              </a:rPr>
              <a:t> </a:t>
            </a:r>
            <a:r>
              <a:rPr sz="798" b="1" spc="-6" dirty="0">
                <a:solidFill>
                  <a:srgbClr val="FFFFFF"/>
                </a:solidFill>
                <a:latin typeface="Texta"/>
                <a:cs typeface="Texta"/>
              </a:rPr>
              <a:t>Blomqvist</a:t>
            </a:r>
            <a:endParaRPr sz="798">
              <a:latin typeface="Texta"/>
              <a:cs typeface="Texta"/>
            </a:endParaRPr>
          </a:p>
        </p:txBody>
      </p:sp>
      <p:pic>
        <p:nvPicPr>
          <p:cNvPr id="8" name="Picture 7">
            <a:extLst>
              <a:ext uri="{FF2B5EF4-FFF2-40B4-BE49-F238E27FC236}">
                <a16:creationId xmlns:a16="http://schemas.microsoft.com/office/drawing/2014/main" id="{0789C19C-DA54-4FF3-8AB0-843C95CC7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50908" y="6762237"/>
            <a:ext cx="230832" cy="704443"/>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Kenia: Jari</a:t>
            </a:r>
            <a:r>
              <a:rPr sz="798" b="1" spc="-74" dirty="0">
                <a:solidFill>
                  <a:srgbClr val="FFFFFF"/>
                </a:solidFill>
                <a:latin typeface="Texta"/>
                <a:cs typeface="Texta"/>
              </a:rPr>
              <a:t> </a:t>
            </a:r>
            <a:r>
              <a:rPr sz="798" b="1" spc="-6" dirty="0">
                <a:solidFill>
                  <a:srgbClr val="FFFFFF"/>
                </a:solidFill>
                <a:latin typeface="Texta"/>
                <a:cs typeface="Texta"/>
              </a:rPr>
              <a:t>Kivelä</a:t>
            </a:r>
            <a:endParaRPr sz="798">
              <a:latin typeface="Texta"/>
              <a:cs typeface="Texta"/>
            </a:endParaRPr>
          </a:p>
        </p:txBody>
      </p:sp>
      <p:pic>
        <p:nvPicPr>
          <p:cNvPr id="8" name="Picture 7">
            <a:extLst>
              <a:ext uri="{FF2B5EF4-FFF2-40B4-BE49-F238E27FC236}">
                <a16:creationId xmlns:a16="http://schemas.microsoft.com/office/drawing/2014/main" id="{33B093F3-6FEA-4418-AA92-A3A465299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762237"/>
            <a:ext cx="230832" cy="704443"/>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Kenia: Jari</a:t>
            </a:r>
            <a:r>
              <a:rPr sz="798" b="1" spc="-74" dirty="0">
                <a:solidFill>
                  <a:srgbClr val="FFFFFF"/>
                </a:solidFill>
                <a:latin typeface="Texta"/>
                <a:cs typeface="Texta"/>
              </a:rPr>
              <a:t> </a:t>
            </a:r>
            <a:r>
              <a:rPr sz="798" b="1" spc="-6" dirty="0">
                <a:solidFill>
                  <a:srgbClr val="FFFFFF"/>
                </a:solidFill>
                <a:latin typeface="Texta"/>
                <a:cs typeface="Texta"/>
              </a:rPr>
              <a:t>Kivelä</a:t>
            </a:r>
            <a:endParaRPr sz="798">
              <a:latin typeface="Texta"/>
              <a:cs typeface="Texta"/>
            </a:endParaRPr>
          </a:p>
        </p:txBody>
      </p:sp>
      <p:pic>
        <p:nvPicPr>
          <p:cNvPr id="8" name="Picture 7">
            <a:extLst>
              <a:ext uri="{FF2B5EF4-FFF2-40B4-BE49-F238E27FC236}">
                <a16:creationId xmlns:a16="http://schemas.microsoft.com/office/drawing/2014/main" id="{4D5B0D35-0AA4-4F5C-8A6B-ABB4C12AC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5959" y="6708878"/>
            <a:ext cx="230832" cy="704443"/>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Kenia: Jari</a:t>
            </a:r>
            <a:r>
              <a:rPr sz="798" b="1" spc="-74" dirty="0">
                <a:solidFill>
                  <a:srgbClr val="FFFFFF"/>
                </a:solidFill>
                <a:latin typeface="Texta"/>
                <a:cs typeface="Texta"/>
              </a:rPr>
              <a:t> </a:t>
            </a:r>
            <a:r>
              <a:rPr sz="798" b="1" spc="-6" dirty="0">
                <a:solidFill>
                  <a:srgbClr val="FFFFFF"/>
                </a:solidFill>
                <a:latin typeface="Texta"/>
                <a:cs typeface="Texta"/>
              </a:rPr>
              <a:t>Kivelä</a:t>
            </a:r>
            <a:endParaRPr sz="798">
              <a:latin typeface="Texta"/>
              <a:cs typeface="Texta"/>
            </a:endParaRPr>
          </a:p>
        </p:txBody>
      </p:sp>
      <p:pic>
        <p:nvPicPr>
          <p:cNvPr id="8" name="Picture 7">
            <a:extLst>
              <a:ext uri="{FF2B5EF4-FFF2-40B4-BE49-F238E27FC236}">
                <a16:creationId xmlns:a16="http://schemas.microsoft.com/office/drawing/2014/main" id="{5B6C72E4-43BF-4ED6-9ABB-D787F0EBB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4A9-4047-4E9E-B150-97B230667FC5}"/>
              </a:ext>
            </a:extLst>
          </p:cNvPr>
          <p:cNvSpPr>
            <a:spLocks noGrp="1"/>
          </p:cNvSpPr>
          <p:nvPr>
            <p:ph type="title"/>
          </p:nvPr>
        </p:nvSpPr>
        <p:spPr/>
        <p:txBody>
          <a:bodyPr>
            <a:normAutofit/>
          </a:bodyPr>
          <a:lstStyle/>
          <a:p>
            <a:pPr algn="ctr"/>
            <a:r>
              <a:rPr lang="fi-FI" sz="7200" dirty="0"/>
              <a:t>FRANCISCUS ASSISILAISEN RUKOUS</a:t>
            </a:r>
          </a:p>
        </p:txBody>
      </p:sp>
    </p:spTree>
    <p:extLst>
      <p:ext uri="{BB962C8B-B14F-4D97-AF65-F5344CB8AC3E}">
        <p14:creationId xmlns:p14="http://schemas.microsoft.com/office/powerpoint/2010/main" val="320019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0333-FF6F-43F9-BEEF-0694EE00AE02}"/>
              </a:ext>
            </a:extLst>
          </p:cNvPr>
          <p:cNvSpPr>
            <a:spLocks noGrp="1"/>
          </p:cNvSpPr>
          <p:nvPr>
            <p:ph type="title"/>
          </p:nvPr>
        </p:nvSpPr>
        <p:spPr/>
        <p:txBody>
          <a:bodyPr>
            <a:normAutofit/>
          </a:bodyPr>
          <a:lstStyle/>
          <a:p>
            <a:pPr algn="ctr"/>
            <a:br>
              <a:rPr lang="fi-FI" sz="2400" b="0" i="0" dirty="0">
                <a:solidFill>
                  <a:srgbClr val="111111"/>
                </a:solidFill>
                <a:effectLst/>
                <a:latin typeface="MarttiDisplay"/>
              </a:rPr>
            </a:br>
            <a:r>
              <a:rPr lang="fi-FI" sz="6000" b="0" i="1" dirty="0">
                <a:solidFill>
                  <a:srgbClr val="92D050"/>
                </a:solidFill>
                <a:effectLst/>
                <a:latin typeface="Open Sans" panose="020B0606030504020204" pitchFamily="34" charset="0"/>
              </a:rPr>
              <a:t>Vapahtaja, tee minusta rauhasi välikappale</a:t>
            </a:r>
            <a:br>
              <a:rPr lang="fi-FI" sz="2400" b="0" i="0" dirty="0">
                <a:solidFill>
                  <a:srgbClr val="212529"/>
                </a:solidFill>
                <a:effectLst/>
                <a:latin typeface="Open Sans" panose="020B0606030504020204" pitchFamily="34" charset="0"/>
              </a:rPr>
            </a:br>
            <a:endParaRPr lang="fi-FI" sz="2400" dirty="0"/>
          </a:p>
        </p:txBody>
      </p:sp>
    </p:spTree>
    <p:extLst>
      <p:ext uri="{BB962C8B-B14F-4D97-AF65-F5344CB8AC3E}">
        <p14:creationId xmlns:p14="http://schemas.microsoft.com/office/powerpoint/2010/main" val="208619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0333-FF6F-43F9-BEEF-0694EE00AE02}"/>
              </a:ext>
            </a:extLst>
          </p:cNvPr>
          <p:cNvSpPr>
            <a:spLocks noGrp="1"/>
          </p:cNvSpPr>
          <p:nvPr>
            <p:ph type="title"/>
          </p:nvPr>
        </p:nvSpPr>
        <p:spPr/>
        <p:txBody>
          <a:bodyPr>
            <a:normAutofit/>
          </a:bodyPr>
          <a:lstStyle/>
          <a:p>
            <a:pPr algn="ctr"/>
            <a:br>
              <a:rPr lang="fi-FI" sz="2400" b="0" i="0" dirty="0">
                <a:solidFill>
                  <a:srgbClr val="111111"/>
                </a:solidFill>
                <a:effectLst/>
                <a:latin typeface="MarttiDisplay"/>
              </a:rPr>
            </a:br>
            <a:r>
              <a:rPr lang="fi-FI" sz="6000" b="0" i="1" dirty="0">
                <a:solidFill>
                  <a:srgbClr val="92D050"/>
                </a:solidFill>
                <a:effectLst/>
                <a:latin typeface="Open Sans" panose="020B0606030504020204" pitchFamily="34" charset="0"/>
              </a:rPr>
              <a:t>Niin että en yrittäisi niin paljon</a:t>
            </a:r>
            <a:br>
              <a:rPr lang="fi-FI" sz="6000" b="0" i="1" dirty="0">
                <a:solidFill>
                  <a:srgbClr val="92D050"/>
                </a:solidFill>
                <a:effectLst/>
                <a:latin typeface="Open Sans" panose="020B0606030504020204" pitchFamily="34" charset="0"/>
              </a:rPr>
            </a:br>
            <a:r>
              <a:rPr lang="fi-FI" sz="6000" b="0" i="1" dirty="0">
                <a:solidFill>
                  <a:srgbClr val="92D050"/>
                </a:solidFill>
                <a:effectLst/>
                <a:latin typeface="Open Sans" panose="020B0606030504020204" pitchFamily="34" charset="0"/>
              </a:rPr>
              <a:t>etsiä lohdutusta </a:t>
            </a:r>
            <a:br>
              <a:rPr lang="fi-FI" sz="6000" b="0" i="1" dirty="0">
                <a:solidFill>
                  <a:srgbClr val="92D050"/>
                </a:solidFill>
                <a:effectLst/>
                <a:latin typeface="Open Sans" panose="020B0606030504020204" pitchFamily="34" charset="0"/>
              </a:rPr>
            </a:br>
            <a:r>
              <a:rPr lang="fi-FI" sz="6000" b="0" i="1" dirty="0">
                <a:solidFill>
                  <a:srgbClr val="92D050"/>
                </a:solidFill>
                <a:effectLst/>
                <a:latin typeface="Open Sans" panose="020B0606030504020204" pitchFamily="34" charset="0"/>
              </a:rPr>
              <a:t>kuin lohduttaa muita</a:t>
            </a:r>
            <a:br>
              <a:rPr lang="fi-FI" sz="2400" b="0" i="0" dirty="0">
                <a:solidFill>
                  <a:srgbClr val="212529"/>
                </a:solidFill>
                <a:effectLst/>
                <a:latin typeface="Open Sans" panose="020B0606030504020204" pitchFamily="34" charset="0"/>
              </a:rPr>
            </a:br>
            <a:endParaRPr lang="fi-FI" sz="2400" dirty="0"/>
          </a:p>
        </p:txBody>
      </p:sp>
    </p:spTree>
    <p:extLst>
      <p:ext uri="{BB962C8B-B14F-4D97-AF65-F5344CB8AC3E}">
        <p14:creationId xmlns:p14="http://schemas.microsoft.com/office/powerpoint/2010/main" val="333153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0333-FF6F-43F9-BEEF-0694EE00AE02}"/>
              </a:ext>
            </a:extLst>
          </p:cNvPr>
          <p:cNvSpPr>
            <a:spLocks noGrp="1"/>
          </p:cNvSpPr>
          <p:nvPr>
            <p:ph type="title"/>
          </p:nvPr>
        </p:nvSpPr>
        <p:spPr/>
        <p:txBody>
          <a:bodyPr>
            <a:normAutofit/>
          </a:bodyPr>
          <a:lstStyle/>
          <a:p>
            <a:pPr algn="ctr"/>
            <a:br>
              <a:rPr lang="fi-FI" sz="2400" b="0" i="0" dirty="0">
                <a:solidFill>
                  <a:srgbClr val="111111"/>
                </a:solidFill>
                <a:effectLst/>
                <a:latin typeface="MarttiDisplay"/>
              </a:rPr>
            </a:br>
            <a:r>
              <a:rPr lang="fi-FI" sz="6000" b="0" i="1" dirty="0">
                <a:solidFill>
                  <a:srgbClr val="92D050"/>
                </a:solidFill>
                <a:effectLst/>
                <a:latin typeface="Open Sans" panose="020B0606030504020204" pitchFamily="34" charset="0"/>
              </a:rPr>
              <a:t>sillä antaessaan saa</a:t>
            </a:r>
            <a:br>
              <a:rPr lang="fi-FI" sz="2400" b="0" i="0" dirty="0">
                <a:solidFill>
                  <a:srgbClr val="212529"/>
                </a:solidFill>
                <a:effectLst/>
                <a:latin typeface="Open Sans" panose="020B0606030504020204" pitchFamily="34" charset="0"/>
              </a:rPr>
            </a:br>
            <a:endParaRPr lang="fi-FI" sz="2400" dirty="0"/>
          </a:p>
        </p:txBody>
      </p:sp>
    </p:spTree>
    <p:extLst>
      <p:ext uri="{BB962C8B-B14F-4D97-AF65-F5344CB8AC3E}">
        <p14:creationId xmlns:p14="http://schemas.microsoft.com/office/powerpoint/2010/main" val="314836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728382"/>
            <a:ext cx="230832" cy="738470"/>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Nepal: Antti</a:t>
            </a:r>
            <a:r>
              <a:rPr sz="798" b="1" spc="-57" dirty="0">
                <a:solidFill>
                  <a:srgbClr val="FFFFFF"/>
                </a:solidFill>
                <a:latin typeface="Texta"/>
                <a:cs typeface="Texta"/>
              </a:rPr>
              <a:t> </a:t>
            </a:r>
            <a:r>
              <a:rPr sz="798" b="1" spc="-6" dirty="0">
                <a:solidFill>
                  <a:srgbClr val="FFFFFF"/>
                </a:solidFill>
                <a:latin typeface="Texta"/>
                <a:cs typeface="Texta"/>
              </a:rPr>
              <a:t>Helin</a:t>
            </a:r>
            <a:endParaRPr sz="798">
              <a:latin typeface="Texta"/>
              <a:cs typeface="Texta"/>
            </a:endParaRPr>
          </a:p>
        </p:txBody>
      </p:sp>
      <p:pic>
        <p:nvPicPr>
          <p:cNvPr id="8" name="Picture 7" descr="A picture containing text&#10;&#10;Description automatically generated">
            <a:extLst>
              <a:ext uri="{FF2B5EF4-FFF2-40B4-BE49-F238E27FC236}">
                <a16:creationId xmlns:a16="http://schemas.microsoft.com/office/drawing/2014/main" id="{3DCBE6A5-F3A2-4CDB-A18F-BA2630715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42373" cy="7786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1C6808-3424-4993-BAB4-ADA1F41EA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02"/>
            <a:ext cx="12611914" cy="70942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020088"/>
            <a:ext cx="230832" cy="1446533"/>
          </a:xfrm>
          <a:prstGeom prst="rect">
            <a:avLst/>
          </a:prstGeom>
        </p:spPr>
        <p:txBody>
          <a:bodyPr vert="vert270" wrap="square" lIns="0" tIns="0" rIns="0" bIns="0" rtlCol="0">
            <a:spAutoFit/>
          </a:bodyPr>
          <a:lstStyle/>
          <a:p>
            <a:pPr marL="14479">
              <a:lnSpc>
                <a:spcPts val="923"/>
              </a:lnSpc>
            </a:pPr>
            <a:r>
              <a:rPr sz="798" b="1" dirty="0">
                <a:solidFill>
                  <a:srgbClr val="FFFFFF"/>
                </a:solidFill>
                <a:latin typeface="Texta"/>
                <a:cs typeface="Texta"/>
              </a:rPr>
              <a:t>Bangladesh: </a:t>
            </a:r>
            <a:r>
              <a:rPr sz="798" b="1" spc="-6" dirty="0">
                <a:solidFill>
                  <a:srgbClr val="FFFFFF"/>
                </a:solidFill>
                <a:latin typeface="Texta"/>
                <a:cs typeface="Texta"/>
              </a:rPr>
              <a:t>Tine </a:t>
            </a:r>
            <a:r>
              <a:rPr sz="798" b="1" dirty="0">
                <a:solidFill>
                  <a:srgbClr val="FFFFFF"/>
                </a:solidFill>
                <a:latin typeface="Texta"/>
                <a:cs typeface="Texta"/>
              </a:rPr>
              <a:t>Sletting</a:t>
            </a:r>
            <a:r>
              <a:rPr sz="798" b="1" spc="-108" dirty="0">
                <a:solidFill>
                  <a:srgbClr val="FFFFFF"/>
                </a:solidFill>
                <a:latin typeface="Texta"/>
                <a:cs typeface="Texta"/>
              </a:rPr>
              <a:t> </a:t>
            </a:r>
            <a:r>
              <a:rPr sz="798" b="1" spc="-6" dirty="0">
                <a:solidFill>
                  <a:srgbClr val="FFFFFF"/>
                </a:solidFill>
                <a:latin typeface="Texta"/>
                <a:cs typeface="Texta"/>
              </a:rPr>
              <a:t>Jakobsen</a:t>
            </a:r>
            <a:endParaRPr sz="798">
              <a:latin typeface="Texta"/>
              <a:cs typeface="Texta"/>
            </a:endParaRPr>
          </a:p>
        </p:txBody>
      </p:sp>
      <p:pic>
        <p:nvPicPr>
          <p:cNvPr id="9" name="Picture 8" descr="&#10;">
            <a:extLst>
              <a:ext uri="{FF2B5EF4-FFF2-40B4-BE49-F238E27FC236}">
                <a16:creationId xmlns:a16="http://schemas.microsoft.com/office/drawing/2014/main" id="{DC8702AA-4684-48ED-8828-B7FF3A4C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751491"/>
            <a:ext cx="230832" cy="715303"/>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Nepal: Jari</a:t>
            </a:r>
            <a:r>
              <a:rPr sz="798" b="1" spc="-63" dirty="0">
                <a:solidFill>
                  <a:srgbClr val="FFFFFF"/>
                </a:solidFill>
                <a:latin typeface="Texta"/>
                <a:cs typeface="Texta"/>
              </a:rPr>
              <a:t> </a:t>
            </a:r>
            <a:r>
              <a:rPr sz="798" b="1" spc="-6" dirty="0">
                <a:solidFill>
                  <a:srgbClr val="FFFFFF"/>
                </a:solidFill>
                <a:latin typeface="Texta"/>
                <a:cs typeface="Texta"/>
              </a:rPr>
              <a:t>Kivelä</a:t>
            </a:r>
            <a:endParaRPr sz="798">
              <a:latin typeface="Texta"/>
              <a:cs typeface="Texta"/>
            </a:endParaRPr>
          </a:p>
        </p:txBody>
      </p:sp>
      <p:pic>
        <p:nvPicPr>
          <p:cNvPr id="8" name="Picture 7">
            <a:extLst>
              <a:ext uri="{FF2B5EF4-FFF2-40B4-BE49-F238E27FC236}">
                <a16:creationId xmlns:a16="http://schemas.microsoft.com/office/drawing/2014/main" id="{16D2A4AB-36C3-4D4F-8394-4A9FFD1B4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434046"/>
            <a:ext cx="230832" cy="1032410"/>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Uganda: </a:t>
            </a:r>
            <a:r>
              <a:rPr sz="798" b="1" spc="-11" dirty="0">
                <a:solidFill>
                  <a:srgbClr val="FFFFFF"/>
                </a:solidFill>
                <a:latin typeface="Texta"/>
                <a:cs typeface="Texta"/>
              </a:rPr>
              <a:t>Fredrik</a:t>
            </a:r>
            <a:r>
              <a:rPr sz="798" b="1" spc="-29" dirty="0">
                <a:solidFill>
                  <a:srgbClr val="FFFFFF"/>
                </a:solidFill>
                <a:latin typeface="Texta"/>
                <a:cs typeface="Texta"/>
              </a:rPr>
              <a:t> </a:t>
            </a:r>
            <a:r>
              <a:rPr sz="798" b="1" spc="-6" dirty="0">
                <a:solidFill>
                  <a:srgbClr val="FFFFFF"/>
                </a:solidFill>
                <a:latin typeface="Texta"/>
                <a:cs typeface="Texta"/>
              </a:rPr>
              <a:t>Lerneryd</a:t>
            </a:r>
            <a:endParaRPr sz="798">
              <a:latin typeface="Texta"/>
              <a:cs typeface="Texta"/>
            </a:endParaRPr>
          </a:p>
        </p:txBody>
      </p:sp>
      <p:pic>
        <p:nvPicPr>
          <p:cNvPr id="8" name="Picture 7">
            <a:extLst>
              <a:ext uri="{FF2B5EF4-FFF2-40B4-BE49-F238E27FC236}">
                <a16:creationId xmlns:a16="http://schemas.microsoft.com/office/drawing/2014/main" id="{5D1C90A6-2BAA-4197-88B9-A68466C86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87B3C0-C6DE-433A-89DC-E590AB4F0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762237"/>
            <a:ext cx="230832" cy="704443"/>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Kenia: Jari</a:t>
            </a:r>
            <a:r>
              <a:rPr sz="798" b="1" spc="-74" dirty="0">
                <a:solidFill>
                  <a:srgbClr val="FFFFFF"/>
                </a:solidFill>
                <a:latin typeface="Texta"/>
                <a:cs typeface="Texta"/>
              </a:rPr>
              <a:t> </a:t>
            </a:r>
            <a:r>
              <a:rPr sz="798" b="1" spc="-6" dirty="0">
                <a:solidFill>
                  <a:srgbClr val="FFFFFF"/>
                </a:solidFill>
                <a:latin typeface="Texta"/>
                <a:cs typeface="Texta"/>
              </a:rPr>
              <a:t>Kivelä</a:t>
            </a:r>
            <a:endParaRPr sz="798">
              <a:latin typeface="Texta"/>
              <a:cs typeface="Texta"/>
            </a:endParaRPr>
          </a:p>
        </p:txBody>
      </p:sp>
      <p:pic>
        <p:nvPicPr>
          <p:cNvPr id="8" name="Picture 7">
            <a:extLst>
              <a:ext uri="{FF2B5EF4-FFF2-40B4-BE49-F238E27FC236}">
                <a16:creationId xmlns:a16="http://schemas.microsoft.com/office/drawing/2014/main" id="{9F1B3B9B-96D5-4210-B0AE-69CD49D72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9649" y="6559721"/>
            <a:ext cx="115416" cy="907160"/>
          </a:xfrm>
          <a:prstGeom prst="rect">
            <a:avLst/>
          </a:prstGeom>
        </p:spPr>
        <p:txBody>
          <a:bodyPr vert="vert270" wrap="square" lIns="0" tIns="0" rIns="0" bIns="0" rtlCol="0">
            <a:spAutoFit/>
          </a:bodyPr>
          <a:lstStyle/>
          <a:p>
            <a:pPr marL="14479">
              <a:lnSpc>
                <a:spcPts val="923"/>
              </a:lnSpc>
            </a:pPr>
            <a:r>
              <a:rPr sz="798" b="1" spc="-6" dirty="0">
                <a:solidFill>
                  <a:srgbClr val="FFFFFF"/>
                </a:solidFill>
                <a:latin typeface="Texta"/>
                <a:cs typeface="Texta"/>
              </a:rPr>
              <a:t>Kenia: </a:t>
            </a:r>
            <a:r>
              <a:rPr sz="798" b="1" spc="-23" dirty="0">
                <a:solidFill>
                  <a:srgbClr val="FFFFFF"/>
                </a:solidFill>
                <a:latin typeface="Texta"/>
                <a:cs typeface="Texta"/>
              </a:rPr>
              <a:t>Tatu</a:t>
            </a:r>
            <a:r>
              <a:rPr sz="798" b="1" spc="-63" dirty="0">
                <a:solidFill>
                  <a:srgbClr val="FFFFFF"/>
                </a:solidFill>
                <a:latin typeface="Texta"/>
                <a:cs typeface="Texta"/>
              </a:rPr>
              <a:t> </a:t>
            </a:r>
            <a:r>
              <a:rPr sz="798" b="1" spc="-6" dirty="0">
                <a:solidFill>
                  <a:srgbClr val="FFFFFF"/>
                </a:solidFill>
                <a:latin typeface="Texta"/>
                <a:cs typeface="Texta"/>
              </a:rPr>
              <a:t>Blomqvist</a:t>
            </a:r>
            <a:endParaRPr sz="798">
              <a:latin typeface="Texta"/>
              <a:cs typeface="Texta"/>
            </a:endParaRPr>
          </a:p>
        </p:txBody>
      </p:sp>
      <p:pic>
        <p:nvPicPr>
          <p:cNvPr id="8" name="Picture 7">
            <a:extLst>
              <a:ext uri="{FF2B5EF4-FFF2-40B4-BE49-F238E27FC236}">
                <a16:creationId xmlns:a16="http://schemas.microsoft.com/office/drawing/2014/main" id="{0B76406E-9C1A-4C45-845D-56111148D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CA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26325</TotalTime>
  <Words>2244</Words>
  <Application>Microsoft Office PowerPoint</Application>
  <PresentationFormat>Widescreen</PresentationFormat>
  <Paragraphs>200</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GT Pressura</vt:lpstr>
      <vt:lpstr>MarttiDisplay</vt:lpstr>
      <vt:lpstr>Open Sans</vt:lpstr>
      <vt:lpstr>Palatino Linotype</vt:lpstr>
      <vt:lpstr>Texta</vt:lpstr>
      <vt:lpstr>Texta-Medium</vt:lpstr>
      <vt:lpstr>Office Theme</vt:lpstr>
      <vt:lpstr>FCA Theme</vt:lpstr>
      <vt:lpstr>Kalenterikuvahartaus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FRANCISCUS ASSISILAISEN RUKOUS</vt:lpstr>
      <vt:lpstr> Vapahtaja, tee minusta rauhasi välikappale </vt:lpstr>
      <vt:lpstr> Niin että en yrittäisi niin paljon etsiä lohdutusta  kuin lohduttaa muita </vt:lpstr>
      <vt:lpstr> sillä antaessaan saa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TEKOJA  IHMISARVON  PUOLESTA</dc:title>
  <dc:creator>Nina Silander</dc:creator>
  <cp:lastModifiedBy>Juhana Malme</cp:lastModifiedBy>
  <cp:revision>43</cp:revision>
  <dcterms:created xsi:type="dcterms:W3CDTF">2019-01-08T13:37:56Z</dcterms:created>
  <dcterms:modified xsi:type="dcterms:W3CDTF">2022-02-15T13:33:16Z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2018-10-04T00:00:00Z</vt:filetime>
  </property>
  <property fmtid="{D5CDD505-2E9C-101B-9397-08002B2CF9AE}" pid="3" name="Creator">
    <vt:lpwstr>Adobe InDesign CC 13.1 (Macintosh)</vt:lpwstr>
  </property>
  <property fmtid="{D5CDD505-2E9C-101B-9397-08002B2CF9AE}" pid="4" name="LastSaved">
    <vt:filetime>2019-01-08T00:00:00Z</vt:filetime>
  </property>
</Properties>
</file>